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</p:sldIdLst>
  <p:sldSz cx="24384000" cy="13716000"/>
  <p:notesSz cx="6858000" cy="9144000"/>
  <p:custDataLst>
    <p:tags r:id="rId15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4" Type="http://schemas.openxmlformats.org/officeDocument/2006/relationships/tags" Target="tags/tag1.xml"/><Relationship Id="rId153" Type="http://schemas.openxmlformats.org/officeDocument/2006/relationships/tableStyles" Target="tableStyles.xml"/><Relationship Id="rId152" Type="http://schemas.openxmlformats.org/officeDocument/2006/relationships/viewProps" Target="viewProps.xml"/><Relationship Id="rId151" Type="http://schemas.openxmlformats.org/officeDocument/2006/relationships/presProps" Target="presProps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该页的动画处理请参考 iPad air 总结页面。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该页的动画处理请参考 iPad air 总结页面。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91" name="Shape 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该页的动画处理请参考 iPad air 总结页面。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JimChannel"/>
          <p:cNvSpPr txBox="1"/>
          <p:nvPr/>
        </p:nvSpPr>
        <p:spPr>
          <a:xfrm>
            <a:off x="22887517" y="13178367"/>
            <a:ext cx="1194049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JimChannel</a:t>
            </a:r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imChannel"/>
          <p:cNvSpPr txBox="1"/>
          <p:nvPr/>
        </p:nvSpPr>
        <p:spPr>
          <a:xfrm>
            <a:off x="22887517" y="13178367"/>
            <a:ext cx="1194049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D5D5D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JimChannel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4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47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pple Event - May 7.jpg" descr="Apple Event - May 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Air 动画.mp4" descr="Air 动画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" name="iPad"/>
          <p:cNvSpPr txBox="1"/>
          <p:nvPr/>
        </p:nvSpPr>
        <p:spPr>
          <a:xfrm>
            <a:off x="8628087" y="4597400"/>
            <a:ext cx="7892121" cy="452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</a:t>
            </a:r>
          </a:p>
        </p:txBody>
      </p:sp>
      <p:pic>
        <p:nvPicPr>
          <p:cNvPr id="52" name="iPad Air.png" descr="iPad Ai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1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66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000 0.000000 L -0.127630 0.000000" pathEditMode="relative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12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2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PadOS d.jpg" descr="iPadOS 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Final for iPad.png" descr="Final for iPad.png"/>
          <p:cNvPicPr>
            <a:picLocks noChangeAspect="1"/>
          </p:cNvPicPr>
          <p:nvPr/>
        </p:nvPicPr>
        <p:blipFill>
          <a:blip r:embed="rId1"/>
          <a:srcRect l="16197" t="16197" r="16197" b="16197"/>
          <a:stretch>
            <a:fillRect/>
          </a:stretch>
        </p:blipFill>
        <p:spPr>
          <a:xfrm>
            <a:off x="6577988" y="4165600"/>
            <a:ext cx="5384801" cy="538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2" y="0"/>
                </a:moveTo>
                <a:cubicBezTo>
                  <a:pt x="5188" y="0"/>
                  <a:pt x="3894" y="0"/>
                  <a:pt x="3033" y="360"/>
                </a:cubicBezTo>
                <a:cubicBezTo>
                  <a:pt x="1790" y="812"/>
                  <a:pt x="812" y="1790"/>
                  <a:pt x="360" y="3033"/>
                </a:cubicBezTo>
                <a:cubicBezTo>
                  <a:pt x="0" y="3894"/>
                  <a:pt x="0" y="5188"/>
                  <a:pt x="0" y="7342"/>
                </a:cubicBezTo>
                <a:lnTo>
                  <a:pt x="0" y="14258"/>
                </a:lnTo>
                <a:cubicBezTo>
                  <a:pt x="0" y="16412"/>
                  <a:pt x="0" y="17706"/>
                  <a:pt x="360" y="18567"/>
                </a:cubicBezTo>
                <a:cubicBezTo>
                  <a:pt x="812" y="19810"/>
                  <a:pt x="1790" y="20788"/>
                  <a:pt x="3033" y="21240"/>
                </a:cubicBezTo>
                <a:cubicBezTo>
                  <a:pt x="3894" y="21600"/>
                  <a:pt x="5188" y="21600"/>
                  <a:pt x="7342" y="21600"/>
                </a:cubicBezTo>
                <a:lnTo>
                  <a:pt x="14258" y="21600"/>
                </a:lnTo>
                <a:cubicBezTo>
                  <a:pt x="16412" y="21600"/>
                  <a:pt x="17706" y="21600"/>
                  <a:pt x="18567" y="21240"/>
                </a:cubicBezTo>
                <a:cubicBezTo>
                  <a:pt x="19810" y="20788"/>
                  <a:pt x="20788" y="19810"/>
                  <a:pt x="21240" y="18567"/>
                </a:cubicBezTo>
                <a:cubicBezTo>
                  <a:pt x="21600" y="17706"/>
                  <a:pt x="21600" y="16412"/>
                  <a:pt x="21600" y="14258"/>
                </a:cubicBezTo>
                <a:lnTo>
                  <a:pt x="21600" y="7342"/>
                </a:lnTo>
                <a:cubicBezTo>
                  <a:pt x="21600" y="5188"/>
                  <a:pt x="21600" y="3894"/>
                  <a:pt x="21240" y="3033"/>
                </a:cubicBezTo>
                <a:cubicBezTo>
                  <a:pt x="20788" y="1790"/>
                  <a:pt x="19810" y="812"/>
                  <a:pt x="18567" y="360"/>
                </a:cubicBezTo>
                <a:cubicBezTo>
                  <a:pt x="17706" y="0"/>
                  <a:pt x="16412" y="0"/>
                  <a:pt x="14258" y="0"/>
                </a:cubicBezTo>
                <a:lnTo>
                  <a:pt x="7342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406" name="Logic for iPad.png" descr="Logic for iPad.png"/>
          <p:cNvPicPr>
            <a:picLocks noChangeAspect="1"/>
          </p:cNvPicPr>
          <p:nvPr/>
        </p:nvPicPr>
        <p:blipFill>
          <a:blip r:embed="rId2"/>
          <a:srcRect l="16453" t="16453" r="16453" b="16453"/>
          <a:stretch>
            <a:fillRect/>
          </a:stretch>
        </p:blipFill>
        <p:spPr>
          <a:xfrm>
            <a:off x="12421210" y="4165599"/>
            <a:ext cx="5384801" cy="538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2" y="0"/>
                </a:moveTo>
                <a:cubicBezTo>
                  <a:pt x="5188" y="0"/>
                  <a:pt x="3894" y="0"/>
                  <a:pt x="3033" y="360"/>
                </a:cubicBezTo>
                <a:cubicBezTo>
                  <a:pt x="1790" y="812"/>
                  <a:pt x="812" y="1790"/>
                  <a:pt x="360" y="3033"/>
                </a:cubicBezTo>
                <a:cubicBezTo>
                  <a:pt x="0" y="3894"/>
                  <a:pt x="0" y="5188"/>
                  <a:pt x="0" y="7342"/>
                </a:cubicBezTo>
                <a:lnTo>
                  <a:pt x="0" y="14258"/>
                </a:lnTo>
                <a:cubicBezTo>
                  <a:pt x="0" y="16412"/>
                  <a:pt x="0" y="17706"/>
                  <a:pt x="360" y="18567"/>
                </a:cubicBezTo>
                <a:cubicBezTo>
                  <a:pt x="812" y="19810"/>
                  <a:pt x="1790" y="20788"/>
                  <a:pt x="3033" y="21240"/>
                </a:cubicBezTo>
                <a:cubicBezTo>
                  <a:pt x="3894" y="21600"/>
                  <a:pt x="5188" y="21600"/>
                  <a:pt x="7342" y="21600"/>
                </a:cubicBezTo>
                <a:lnTo>
                  <a:pt x="14258" y="21600"/>
                </a:lnTo>
                <a:cubicBezTo>
                  <a:pt x="16412" y="21600"/>
                  <a:pt x="17706" y="21600"/>
                  <a:pt x="18567" y="21240"/>
                </a:cubicBezTo>
                <a:cubicBezTo>
                  <a:pt x="19810" y="20788"/>
                  <a:pt x="20788" y="19810"/>
                  <a:pt x="21240" y="18567"/>
                </a:cubicBezTo>
                <a:cubicBezTo>
                  <a:pt x="21600" y="17706"/>
                  <a:pt x="21600" y="16412"/>
                  <a:pt x="21600" y="14258"/>
                </a:cubicBezTo>
                <a:lnTo>
                  <a:pt x="21600" y="7342"/>
                </a:lnTo>
                <a:cubicBezTo>
                  <a:pt x="21600" y="5188"/>
                  <a:pt x="21600" y="3894"/>
                  <a:pt x="21240" y="3033"/>
                </a:cubicBezTo>
                <a:cubicBezTo>
                  <a:pt x="20788" y="1790"/>
                  <a:pt x="19810" y="812"/>
                  <a:pt x="18567" y="360"/>
                </a:cubicBezTo>
                <a:cubicBezTo>
                  <a:pt x="17706" y="0"/>
                  <a:pt x="16412" y="0"/>
                  <a:pt x="14258" y="0"/>
                </a:cubicBezTo>
                <a:lnTo>
                  <a:pt x="7342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2" animBg="1" advAuto="0"/>
      <p:bldP spid="405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2x"/>
          <p:cNvSpPr txBox="1"/>
          <p:nvPr/>
        </p:nvSpPr>
        <p:spPr>
          <a:xfrm>
            <a:off x="9494840" y="3949700"/>
            <a:ext cx="5411652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2x</a:t>
            </a:r>
          </a:p>
        </p:txBody>
      </p:sp>
      <p:sp>
        <p:nvSpPr>
          <p:cNvPr id="409" name="Faster final rendering"/>
          <p:cNvSpPr txBox="1"/>
          <p:nvPr/>
        </p:nvSpPr>
        <p:spPr>
          <a:xfrm>
            <a:off x="7914642" y="10435166"/>
            <a:ext cx="8554716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final rendering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2" animBg="1" advAuto="0"/>
      <p:bldP spid="408" grpId="1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ive Multicam"/>
          <p:cNvSpPr txBox="1"/>
          <p:nvPr/>
        </p:nvSpPr>
        <p:spPr>
          <a:xfrm>
            <a:off x="4996340" y="5511800"/>
            <a:ext cx="14391321" cy="269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7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Live Multicam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Final Cut Camera.png" descr="Final Cut Camera.png"/>
          <p:cNvPicPr>
            <a:picLocks noChangeAspect="1"/>
          </p:cNvPicPr>
          <p:nvPr/>
        </p:nvPicPr>
        <p:blipFill>
          <a:blip r:embed="rId1"/>
          <a:srcRect l="39583" t="31481" r="39583" b="31481"/>
          <a:stretch>
            <a:fillRect/>
          </a:stretch>
        </p:blipFill>
        <p:spPr>
          <a:xfrm>
            <a:off x="9651999" y="4317999"/>
            <a:ext cx="5080002" cy="508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7451" y="0"/>
                </a:moveTo>
                <a:cubicBezTo>
                  <a:pt x="5264" y="0"/>
                  <a:pt x="3952" y="-1"/>
                  <a:pt x="3078" y="364"/>
                </a:cubicBezTo>
                <a:cubicBezTo>
                  <a:pt x="1817" y="823"/>
                  <a:pt x="823" y="1817"/>
                  <a:pt x="364" y="3078"/>
                </a:cubicBezTo>
                <a:cubicBezTo>
                  <a:pt x="-1" y="3952"/>
                  <a:pt x="0" y="5264"/>
                  <a:pt x="0" y="7451"/>
                </a:cubicBezTo>
                <a:lnTo>
                  <a:pt x="0" y="14147"/>
                </a:lnTo>
                <a:cubicBezTo>
                  <a:pt x="0" y="16334"/>
                  <a:pt x="-1" y="17646"/>
                  <a:pt x="364" y="18520"/>
                </a:cubicBezTo>
                <a:cubicBezTo>
                  <a:pt x="823" y="19781"/>
                  <a:pt x="1817" y="20775"/>
                  <a:pt x="3078" y="21234"/>
                </a:cubicBezTo>
                <a:cubicBezTo>
                  <a:pt x="3952" y="21599"/>
                  <a:pt x="5264" y="21598"/>
                  <a:pt x="7451" y="21598"/>
                </a:cubicBezTo>
                <a:lnTo>
                  <a:pt x="14147" y="21598"/>
                </a:lnTo>
                <a:cubicBezTo>
                  <a:pt x="16334" y="21598"/>
                  <a:pt x="17646" y="21599"/>
                  <a:pt x="18520" y="21234"/>
                </a:cubicBezTo>
                <a:cubicBezTo>
                  <a:pt x="19781" y="20775"/>
                  <a:pt x="20775" y="19781"/>
                  <a:pt x="21234" y="18520"/>
                </a:cubicBezTo>
                <a:cubicBezTo>
                  <a:pt x="21599" y="17646"/>
                  <a:pt x="21598" y="16334"/>
                  <a:pt x="21598" y="14147"/>
                </a:cubicBezTo>
                <a:lnTo>
                  <a:pt x="21598" y="7451"/>
                </a:lnTo>
                <a:cubicBezTo>
                  <a:pt x="21598" y="5264"/>
                  <a:pt x="21599" y="3952"/>
                  <a:pt x="21234" y="3078"/>
                </a:cubicBezTo>
                <a:cubicBezTo>
                  <a:pt x="20775" y="1817"/>
                  <a:pt x="19781" y="823"/>
                  <a:pt x="18520" y="364"/>
                </a:cubicBezTo>
                <a:cubicBezTo>
                  <a:pt x="17646" y="-1"/>
                  <a:pt x="16334" y="0"/>
                  <a:pt x="14147" y="0"/>
                </a:cubicBezTo>
                <a:lnTo>
                  <a:pt x="745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414" name="Final Cut Camera"/>
          <p:cNvSpPr txBox="1"/>
          <p:nvPr/>
        </p:nvSpPr>
        <p:spPr>
          <a:xfrm>
            <a:off x="7695880" y="10284962"/>
            <a:ext cx="8992240" cy="1397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8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Final Cut Camera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2" animBg="1" advAuto="0"/>
      <p:bldP spid="413" grpId="1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4x"/>
          <p:cNvSpPr txBox="1"/>
          <p:nvPr/>
        </p:nvSpPr>
        <p:spPr>
          <a:xfrm>
            <a:off x="9494840" y="3949700"/>
            <a:ext cx="5411652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4x</a:t>
            </a:r>
          </a:p>
        </p:txBody>
      </p:sp>
      <p:sp>
        <p:nvSpPr>
          <p:cNvPr id="417" name="More streams of ProRes RAW"/>
          <p:cNvSpPr txBox="1"/>
          <p:nvPr/>
        </p:nvSpPr>
        <p:spPr>
          <a:xfrm>
            <a:off x="6308787" y="10435166"/>
            <a:ext cx="11766427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More streams of ProRes RAW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2" animBg="1" advAuto="0"/>
      <p:bldP spid="416" grpId="1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Pad Pro f.jpeg" descr="iPad Pro f.jpeg"/>
          <p:cNvPicPr>
            <a:picLocks noChangeAspect="1"/>
          </p:cNvPicPr>
          <p:nvPr/>
        </p:nvPicPr>
        <p:blipFill>
          <a:blip r:embed="rId1"/>
          <a:srcRect l="10557" t="10684" r="10557" b="10684"/>
          <a:stretch>
            <a:fillRect/>
          </a:stretch>
        </p:blipFill>
        <p:spPr>
          <a:xfrm>
            <a:off x="70" y="-1"/>
            <a:ext cx="24383931" cy="137159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ameras"/>
          <p:cNvSpPr txBox="1"/>
          <p:nvPr/>
        </p:nvSpPr>
        <p:spPr>
          <a:xfrm>
            <a:off x="6232388" y="5130799"/>
            <a:ext cx="11919224" cy="345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0" b="1">
                <a:gradFill flip="none" rotWithShape="1">
                  <a:gsLst>
                    <a:gs pos="21244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Cameras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camera.png" descr="camer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12MP camera"/>
          <p:cNvSpPr txBox="1"/>
          <p:nvPr/>
        </p:nvSpPr>
        <p:spPr>
          <a:xfrm>
            <a:off x="1157528" y="4615180"/>
            <a:ext cx="287332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12MP camera</a:t>
            </a:r>
          </a:p>
        </p:txBody>
      </p:sp>
      <p:sp>
        <p:nvSpPr>
          <p:cNvPr id="425" name="ƒ/1.8 aperture"/>
          <p:cNvSpPr txBox="1"/>
          <p:nvPr/>
        </p:nvSpPr>
        <p:spPr>
          <a:xfrm>
            <a:off x="1157528" y="5482590"/>
            <a:ext cx="2407544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ƒ/1.8 aperture</a:t>
            </a:r>
          </a:p>
        </p:txBody>
      </p:sp>
      <p:sp>
        <p:nvSpPr>
          <p:cNvPr id="426" name="Five-element lens"/>
          <p:cNvSpPr txBox="1"/>
          <p:nvPr/>
        </p:nvSpPr>
        <p:spPr>
          <a:xfrm>
            <a:off x="1157528" y="5982970"/>
            <a:ext cx="3020958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Five-element lens</a:t>
            </a:r>
          </a:p>
        </p:txBody>
      </p:sp>
      <p:sp>
        <p:nvSpPr>
          <p:cNvPr id="427" name="Smart HDR 4"/>
          <p:cNvSpPr txBox="1"/>
          <p:nvPr/>
        </p:nvSpPr>
        <p:spPr>
          <a:xfrm>
            <a:off x="1157528" y="6483349"/>
            <a:ext cx="2303960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Smart HDR 4</a:t>
            </a:r>
          </a:p>
        </p:txBody>
      </p:sp>
      <p:sp>
        <p:nvSpPr>
          <p:cNvPr id="428" name="4K ProRes video"/>
          <p:cNvSpPr txBox="1"/>
          <p:nvPr/>
        </p:nvSpPr>
        <p:spPr>
          <a:xfrm>
            <a:off x="1157528" y="6983730"/>
            <a:ext cx="2877990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4K ProRes video</a:t>
            </a:r>
          </a:p>
        </p:txBody>
      </p:sp>
      <p:sp>
        <p:nvSpPr>
          <p:cNvPr id="429" name="直线"/>
          <p:cNvSpPr/>
          <p:nvPr/>
        </p:nvSpPr>
        <p:spPr>
          <a:xfrm>
            <a:off x="1221028" y="5332730"/>
            <a:ext cx="1105984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2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99"/>
                            </p:stCondLst>
                            <p:childTnLst>
                              <p:par>
                                <p:cTn id="19" presetID="2" presetClass="entr" presetSubtype="2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" presetClass="entr" presetSubtype="2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  <p:bldP spid="425" grpId="3" animBg="1" advAuto="0"/>
      <p:bldP spid="428" grpId="6" animBg="1" advAuto="0"/>
      <p:bldP spid="427" grpId="5" animBg="1" advAuto="0"/>
      <p:bldP spid="424" grpId="2" animBg="1" advAuto="0"/>
      <p:bldP spid="426" grpId="4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camera.png" descr="camer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2" name="LiDAR Scanner"/>
          <p:cNvSpPr txBox="1"/>
          <p:nvPr/>
        </p:nvSpPr>
        <p:spPr>
          <a:xfrm>
            <a:off x="1157528" y="7656510"/>
            <a:ext cx="3177835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LiDAR Scanner</a:t>
            </a:r>
          </a:p>
        </p:txBody>
      </p:sp>
      <p:sp>
        <p:nvSpPr>
          <p:cNvPr id="433" name="直线"/>
          <p:cNvSpPr/>
          <p:nvPr/>
        </p:nvSpPr>
        <p:spPr>
          <a:xfrm>
            <a:off x="1221028" y="8374060"/>
            <a:ext cx="1105984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2" animBg="1" advAuto="0"/>
      <p:bldP spid="433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Pad Air a.jpg" descr="iPad Air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camera.png" descr="camer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6" name="Adaptive True Tone flash"/>
          <p:cNvSpPr txBox="1"/>
          <p:nvPr/>
        </p:nvSpPr>
        <p:spPr>
          <a:xfrm>
            <a:off x="1157528" y="6146800"/>
            <a:ext cx="4999460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Adaptive True Tone flash</a:t>
            </a:r>
          </a:p>
        </p:txBody>
      </p:sp>
      <p:sp>
        <p:nvSpPr>
          <p:cNvPr id="437" name="直线"/>
          <p:cNvSpPr/>
          <p:nvPr/>
        </p:nvSpPr>
        <p:spPr>
          <a:xfrm>
            <a:off x="1221028" y="6864350"/>
            <a:ext cx="13910437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2" animBg="1" advAuto="0"/>
      <p:bldP spid="437" grpId="1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PadOS e.jpg" descr="iPadOS 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notes.png" descr="notes.png"/>
          <p:cNvPicPr>
            <a:picLocks noChangeAspect="1"/>
          </p:cNvPicPr>
          <p:nvPr/>
        </p:nvPicPr>
        <p:blipFill>
          <a:blip r:embed="rId1"/>
          <a:srcRect l="32332" t="16347" r="32331" b="16345"/>
          <a:stretch>
            <a:fillRect/>
          </a:stretch>
        </p:blipFill>
        <p:spPr>
          <a:xfrm>
            <a:off x="15160155" y="4165401"/>
            <a:ext cx="5385198" cy="5385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81" y="0"/>
                </a:moveTo>
                <a:cubicBezTo>
                  <a:pt x="5074" y="0"/>
                  <a:pt x="3810" y="0"/>
                  <a:pt x="2967" y="352"/>
                </a:cubicBezTo>
                <a:cubicBezTo>
                  <a:pt x="1752" y="794"/>
                  <a:pt x="794" y="1752"/>
                  <a:pt x="352" y="2967"/>
                </a:cubicBezTo>
                <a:cubicBezTo>
                  <a:pt x="0" y="3810"/>
                  <a:pt x="0" y="5074"/>
                  <a:pt x="0" y="7181"/>
                </a:cubicBezTo>
                <a:lnTo>
                  <a:pt x="0" y="14419"/>
                </a:lnTo>
                <a:cubicBezTo>
                  <a:pt x="0" y="16526"/>
                  <a:pt x="0" y="17790"/>
                  <a:pt x="352" y="18633"/>
                </a:cubicBezTo>
                <a:cubicBezTo>
                  <a:pt x="794" y="19848"/>
                  <a:pt x="1752" y="20806"/>
                  <a:pt x="2967" y="21248"/>
                </a:cubicBezTo>
                <a:cubicBezTo>
                  <a:pt x="3810" y="21600"/>
                  <a:pt x="5074" y="21600"/>
                  <a:pt x="7181" y="21600"/>
                </a:cubicBezTo>
                <a:lnTo>
                  <a:pt x="14419" y="21600"/>
                </a:lnTo>
                <a:cubicBezTo>
                  <a:pt x="16526" y="21600"/>
                  <a:pt x="17790" y="21600"/>
                  <a:pt x="18633" y="21248"/>
                </a:cubicBezTo>
                <a:cubicBezTo>
                  <a:pt x="19848" y="20806"/>
                  <a:pt x="20806" y="19848"/>
                  <a:pt x="21248" y="18633"/>
                </a:cubicBezTo>
                <a:cubicBezTo>
                  <a:pt x="21600" y="17790"/>
                  <a:pt x="21600" y="16526"/>
                  <a:pt x="21600" y="14419"/>
                </a:cubicBezTo>
                <a:lnTo>
                  <a:pt x="21600" y="7181"/>
                </a:lnTo>
                <a:cubicBezTo>
                  <a:pt x="21600" y="5074"/>
                  <a:pt x="21600" y="3810"/>
                  <a:pt x="21248" y="2967"/>
                </a:cubicBezTo>
                <a:cubicBezTo>
                  <a:pt x="20806" y="1752"/>
                  <a:pt x="19848" y="794"/>
                  <a:pt x="18633" y="352"/>
                </a:cubicBezTo>
                <a:cubicBezTo>
                  <a:pt x="17790" y="0"/>
                  <a:pt x="16526" y="0"/>
                  <a:pt x="14419" y="0"/>
                </a:cubicBezTo>
                <a:lnTo>
                  <a:pt x="718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442" name="documents.png" descr="documents.png"/>
          <p:cNvPicPr>
            <a:picLocks noChangeAspect="1"/>
          </p:cNvPicPr>
          <p:nvPr/>
        </p:nvPicPr>
        <p:blipFill>
          <a:blip r:embed="rId2"/>
          <a:srcRect l="32332" t="14665" r="32331" b="14663"/>
          <a:stretch>
            <a:fillRect/>
          </a:stretch>
        </p:blipFill>
        <p:spPr>
          <a:xfrm>
            <a:off x="9499401" y="4165401"/>
            <a:ext cx="5385198" cy="5385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81" y="0"/>
                </a:moveTo>
                <a:cubicBezTo>
                  <a:pt x="5074" y="0"/>
                  <a:pt x="3810" y="0"/>
                  <a:pt x="2967" y="352"/>
                </a:cubicBezTo>
                <a:cubicBezTo>
                  <a:pt x="1752" y="794"/>
                  <a:pt x="794" y="1752"/>
                  <a:pt x="352" y="2967"/>
                </a:cubicBezTo>
                <a:cubicBezTo>
                  <a:pt x="0" y="3810"/>
                  <a:pt x="0" y="5074"/>
                  <a:pt x="0" y="7181"/>
                </a:cubicBezTo>
                <a:lnTo>
                  <a:pt x="0" y="14419"/>
                </a:lnTo>
                <a:cubicBezTo>
                  <a:pt x="0" y="16526"/>
                  <a:pt x="0" y="17790"/>
                  <a:pt x="352" y="18633"/>
                </a:cubicBezTo>
                <a:cubicBezTo>
                  <a:pt x="794" y="19848"/>
                  <a:pt x="1752" y="20806"/>
                  <a:pt x="2967" y="21248"/>
                </a:cubicBezTo>
                <a:cubicBezTo>
                  <a:pt x="3810" y="21600"/>
                  <a:pt x="5074" y="21600"/>
                  <a:pt x="7181" y="21600"/>
                </a:cubicBezTo>
                <a:lnTo>
                  <a:pt x="14419" y="21600"/>
                </a:lnTo>
                <a:cubicBezTo>
                  <a:pt x="16526" y="21600"/>
                  <a:pt x="17790" y="21600"/>
                  <a:pt x="18633" y="21248"/>
                </a:cubicBezTo>
                <a:cubicBezTo>
                  <a:pt x="19848" y="20806"/>
                  <a:pt x="20806" y="19848"/>
                  <a:pt x="21248" y="18633"/>
                </a:cubicBezTo>
                <a:cubicBezTo>
                  <a:pt x="21600" y="17790"/>
                  <a:pt x="21600" y="16526"/>
                  <a:pt x="21600" y="14419"/>
                </a:cubicBezTo>
                <a:lnTo>
                  <a:pt x="21600" y="7181"/>
                </a:lnTo>
                <a:cubicBezTo>
                  <a:pt x="21600" y="5074"/>
                  <a:pt x="21600" y="3810"/>
                  <a:pt x="21248" y="2967"/>
                </a:cubicBezTo>
                <a:cubicBezTo>
                  <a:pt x="20806" y="1752"/>
                  <a:pt x="19848" y="794"/>
                  <a:pt x="18633" y="352"/>
                </a:cubicBezTo>
                <a:cubicBezTo>
                  <a:pt x="17790" y="0"/>
                  <a:pt x="16526" y="0"/>
                  <a:pt x="14419" y="0"/>
                </a:cubicBezTo>
                <a:lnTo>
                  <a:pt x="718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443" name="camera.png" descr="camera.png"/>
          <p:cNvPicPr>
            <a:picLocks noChangeAspect="1"/>
          </p:cNvPicPr>
          <p:nvPr/>
        </p:nvPicPr>
        <p:blipFill>
          <a:blip r:embed="rId3"/>
          <a:srcRect l="32332" t="14665" r="32331" b="14663"/>
          <a:stretch>
            <a:fillRect/>
          </a:stretch>
        </p:blipFill>
        <p:spPr>
          <a:xfrm>
            <a:off x="3838647" y="4165401"/>
            <a:ext cx="5385198" cy="5385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81" y="0"/>
                </a:moveTo>
                <a:cubicBezTo>
                  <a:pt x="5074" y="0"/>
                  <a:pt x="3810" y="0"/>
                  <a:pt x="2967" y="352"/>
                </a:cubicBezTo>
                <a:cubicBezTo>
                  <a:pt x="1752" y="794"/>
                  <a:pt x="794" y="1752"/>
                  <a:pt x="352" y="2967"/>
                </a:cubicBezTo>
                <a:cubicBezTo>
                  <a:pt x="0" y="3810"/>
                  <a:pt x="0" y="5074"/>
                  <a:pt x="0" y="7181"/>
                </a:cubicBezTo>
                <a:lnTo>
                  <a:pt x="0" y="14419"/>
                </a:lnTo>
                <a:cubicBezTo>
                  <a:pt x="0" y="16526"/>
                  <a:pt x="0" y="17790"/>
                  <a:pt x="352" y="18633"/>
                </a:cubicBezTo>
                <a:cubicBezTo>
                  <a:pt x="794" y="19848"/>
                  <a:pt x="1752" y="20806"/>
                  <a:pt x="2967" y="21248"/>
                </a:cubicBezTo>
                <a:cubicBezTo>
                  <a:pt x="3810" y="21600"/>
                  <a:pt x="5074" y="21600"/>
                  <a:pt x="7181" y="21600"/>
                </a:cubicBezTo>
                <a:lnTo>
                  <a:pt x="14419" y="21600"/>
                </a:lnTo>
                <a:cubicBezTo>
                  <a:pt x="16526" y="21600"/>
                  <a:pt x="17790" y="21600"/>
                  <a:pt x="18633" y="21248"/>
                </a:cubicBezTo>
                <a:cubicBezTo>
                  <a:pt x="19848" y="20806"/>
                  <a:pt x="20806" y="19848"/>
                  <a:pt x="21248" y="18633"/>
                </a:cubicBezTo>
                <a:cubicBezTo>
                  <a:pt x="21600" y="17790"/>
                  <a:pt x="21600" y="16526"/>
                  <a:pt x="21600" y="14419"/>
                </a:cubicBezTo>
                <a:lnTo>
                  <a:pt x="21600" y="7181"/>
                </a:lnTo>
                <a:cubicBezTo>
                  <a:pt x="21600" y="5074"/>
                  <a:pt x="21600" y="3810"/>
                  <a:pt x="21248" y="2967"/>
                </a:cubicBezTo>
                <a:cubicBezTo>
                  <a:pt x="20806" y="1752"/>
                  <a:pt x="19848" y="794"/>
                  <a:pt x="18633" y="352"/>
                </a:cubicBezTo>
                <a:cubicBezTo>
                  <a:pt x="17790" y="0"/>
                  <a:pt x="16526" y="0"/>
                  <a:pt x="14419" y="0"/>
                </a:cubicBezTo>
                <a:lnTo>
                  <a:pt x="718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2" animBg="1" advAuto="0"/>
      <p:bldP spid="441" grpId="3" animBg="1" advAuto="0"/>
      <p:bldP spid="443" grpId="1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Pad Pro 2024.png" descr="iPad Pro 202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Magic Keyboard"/>
          <p:cNvSpPr txBox="1"/>
          <p:nvPr/>
        </p:nvSpPr>
        <p:spPr>
          <a:xfrm>
            <a:off x="1344252" y="5130799"/>
            <a:ext cx="21695495" cy="345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Magic Keyboard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1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Keyboard a.jpg" descr="Keyboard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Keyboard b.jpg" descr="Keyboard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Keyboard c.jpg" descr="Keyboard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Keyboard e.png" descr="Keyboard 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Apple Pencil"/>
          <p:cNvSpPr txBox="1"/>
          <p:nvPr/>
        </p:nvSpPr>
        <p:spPr>
          <a:xfrm>
            <a:off x="3750803" y="5130799"/>
            <a:ext cx="16882394" cy="345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Apple Pencil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Pad Air b.jpg" descr="iPad Air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Double tap"/>
          <p:cNvSpPr txBox="1"/>
          <p:nvPr/>
        </p:nvSpPr>
        <p:spPr>
          <a:xfrm>
            <a:off x="8526047" y="5969000"/>
            <a:ext cx="7331907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Double tap</a:t>
            </a:r>
          </a:p>
        </p:txBody>
      </p:sp>
      <p:sp>
        <p:nvSpPr>
          <p:cNvPr id="460" name="Apple Pencil hover"/>
          <p:cNvSpPr txBox="1"/>
          <p:nvPr/>
        </p:nvSpPr>
        <p:spPr>
          <a:xfrm>
            <a:off x="5846644" y="9525000"/>
            <a:ext cx="1269071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Apple Pencil hover</a:t>
            </a:r>
          </a:p>
        </p:txBody>
      </p:sp>
      <p:sp>
        <p:nvSpPr>
          <p:cNvPr id="461" name="Pressure sensitivity"/>
          <p:cNvSpPr txBox="1"/>
          <p:nvPr/>
        </p:nvSpPr>
        <p:spPr>
          <a:xfrm>
            <a:off x="5534229" y="7747000"/>
            <a:ext cx="1331554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Pressure sensitivity</a:t>
            </a:r>
          </a:p>
        </p:txBody>
      </p:sp>
      <p:sp>
        <p:nvSpPr>
          <p:cNvPr id="462" name="Pixel-perfect precision"/>
          <p:cNvSpPr txBox="1"/>
          <p:nvPr/>
        </p:nvSpPr>
        <p:spPr>
          <a:xfrm>
            <a:off x="4642687" y="4191000"/>
            <a:ext cx="15098626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Pixel-perfect precision</a:t>
            </a:r>
          </a:p>
        </p:txBody>
      </p:sp>
      <p:sp>
        <p:nvSpPr>
          <p:cNvPr id="463" name="Low latency"/>
          <p:cNvSpPr txBox="1"/>
          <p:nvPr/>
        </p:nvSpPr>
        <p:spPr>
          <a:xfrm>
            <a:off x="8136892" y="2413000"/>
            <a:ext cx="8110216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Low latency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1" animBg="1" advAuto="0"/>
      <p:bldP spid="461" grpId="4" animBg="1" advAuto="0"/>
      <p:bldP spid="459" grpId="3" animBg="1" advAuto="0"/>
      <p:bldP spid="460" grpId="5" animBg="1" advAuto="0"/>
      <p:bldP spid="462" grpId="2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encil Pro.png" descr="Pencil Pr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encil Pro a.jpg" descr="Pencil Pro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encil Pro b.jpg" descr="Pencil Pro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encil Pro c.jpg" descr="Pencil Pro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encil Pro d.jpg" descr="Pencil Pro 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encil Pro end.jpg" descr="Pencil Pro en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encil Pro 0.png" descr="Pencil Pro 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983" y="5729606"/>
            <a:ext cx="20420034" cy="22567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encil Pro e.jpg" descr="Pencil Pro 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Apple-Pencil-USB-C.png" descr="Apple-Pencil-USB-C.png"/>
          <p:cNvPicPr>
            <a:picLocks noChangeAspect="1"/>
          </p:cNvPicPr>
          <p:nvPr/>
        </p:nvPicPr>
        <p:blipFill>
          <a:blip r:embed="rId1"/>
          <a:srcRect t="40783" b="40783"/>
          <a:stretch>
            <a:fillRect/>
          </a:stretch>
        </p:blipFill>
        <p:spPr>
          <a:xfrm>
            <a:off x="1982003" y="5799335"/>
            <a:ext cx="20420034" cy="21173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4" name="Pencil Pro 0.png" descr="Pencil Pro 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3" y="5729606"/>
            <a:ext cx="20420034" cy="22567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Pad Air c.jpg" descr="iPad Air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Apple-Pencil-USB-C.png" descr="Apple-Pencil-USB-C.png"/>
          <p:cNvPicPr>
            <a:picLocks noChangeAspect="1"/>
          </p:cNvPicPr>
          <p:nvPr/>
        </p:nvPicPr>
        <p:blipFill>
          <a:blip r:embed="rId1"/>
          <a:srcRect t="40783" b="40783"/>
          <a:stretch>
            <a:fillRect/>
          </a:stretch>
        </p:blipFill>
        <p:spPr>
          <a:xfrm>
            <a:off x="1982003" y="7003296"/>
            <a:ext cx="20420034" cy="21173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7" name="Pencil Pro 0.png" descr="Pencil Pro 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3" y="4595375"/>
            <a:ext cx="20420034" cy="22567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750">
        <p159:morph option="byObject"/>
      </p:transition>
    </mc:Choice>
    <mc:Fallback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Pad end.jpg" descr="iPad en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iPad Pro"/>
          <p:cNvSpPr txBox="1"/>
          <p:nvPr/>
        </p:nvSpPr>
        <p:spPr>
          <a:xfrm>
            <a:off x="16095809" y="5205464"/>
            <a:ext cx="6039025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 Pro</a:t>
            </a:r>
          </a:p>
        </p:txBody>
      </p:sp>
      <p:sp>
        <p:nvSpPr>
          <p:cNvPr id="494" name="256GB"/>
          <p:cNvSpPr txBox="1"/>
          <p:nvPr/>
        </p:nvSpPr>
        <p:spPr>
          <a:xfrm>
            <a:off x="18043977" y="7640586"/>
            <a:ext cx="212627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256GB</a:t>
            </a:r>
          </a:p>
        </p:txBody>
      </p:sp>
      <p:pic>
        <p:nvPicPr>
          <p:cNvPr id="495" name="iPad Pro 13 2.png" descr="iPad Pro 13 2.png"/>
          <p:cNvPicPr>
            <a:picLocks noChangeAspect="1"/>
          </p:cNvPicPr>
          <p:nvPr/>
        </p:nvPicPr>
        <p:blipFill>
          <a:blip r:embed="rId1"/>
          <a:srcRect l="39653" t="4065" r="20702" b="4065"/>
          <a:stretch>
            <a:fillRect/>
          </a:stretch>
        </p:blipFill>
        <p:spPr>
          <a:xfrm>
            <a:off x="9669164" y="557610"/>
            <a:ext cx="9666805" cy="126007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6" name="iPad Pro 11 2.png" descr="iPad Pro 11 2.png"/>
          <p:cNvPicPr>
            <a:picLocks noChangeAspect="1"/>
          </p:cNvPicPr>
          <p:nvPr/>
        </p:nvPicPr>
        <p:blipFill>
          <a:blip r:embed="rId2"/>
          <a:srcRect l="20804" t="14312" r="46443" b="4303"/>
          <a:stretch>
            <a:fillRect/>
          </a:stretch>
        </p:blipFill>
        <p:spPr>
          <a:xfrm>
            <a:off x="5072899" y="1963138"/>
            <a:ext cx="7986344" cy="111626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6076 -0.006484" pathEditMode="relative">
                                      <p:cBhvr>
                                        <p:cTn id="6" dur="75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496"/>
                                        </p:tgtEl>
                                      </p:cBhvr>
                                      <p:by x="87160" y="8716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98741 -0.000005" pathEditMode="relative">
                                      <p:cBhvr>
                                        <p:cTn id="10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495"/>
                                        </p:tgtEl>
                                      </p:cBhvr>
                                      <p:by x="87053" y="8705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5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6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5" animBg="1" advAuto="0"/>
      <p:bldP spid="494" grpId="6" animBg="1" advAuto="0"/>
      <p:bldP spid="496" grpId="2" animBg="1" advAuto="0"/>
      <p:bldP spid="495" grpId="4" animBg="1" advAuto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Pad Pro 13 2.png" descr="iPad Pro 13 2.png"/>
          <p:cNvPicPr>
            <a:picLocks noChangeAspect="1"/>
          </p:cNvPicPr>
          <p:nvPr/>
        </p:nvPicPr>
        <p:blipFill>
          <a:blip r:embed="rId1"/>
          <a:srcRect l="39653" t="4065" r="20702" b="4065"/>
          <a:stretch>
            <a:fillRect/>
          </a:stretch>
        </p:blipFill>
        <p:spPr>
          <a:xfrm>
            <a:off x="5448300" y="1373192"/>
            <a:ext cx="8415442" cy="109696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9" name="iPad Pro 11 2.png" descr="iPad Pro 11 2.png"/>
          <p:cNvPicPr>
            <a:picLocks noChangeAspect="1"/>
          </p:cNvPicPr>
          <p:nvPr/>
        </p:nvPicPr>
        <p:blipFill>
          <a:blip r:embed="rId2"/>
          <a:srcRect l="20804" t="14312" r="46443" b="4303"/>
          <a:stretch>
            <a:fillRect/>
          </a:stretch>
        </p:blipFill>
        <p:spPr>
          <a:xfrm>
            <a:off x="1779819" y="2596775"/>
            <a:ext cx="6959601" cy="97275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0" name="256GB"/>
          <p:cNvSpPr txBox="1"/>
          <p:nvPr/>
        </p:nvSpPr>
        <p:spPr>
          <a:xfrm>
            <a:off x="18039270" y="7642119"/>
            <a:ext cx="2126272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256GB</a:t>
            </a:r>
          </a:p>
        </p:txBody>
      </p:sp>
      <p:sp>
        <p:nvSpPr>
          <p:cNvPr id="501" name="512GB"/>
          <p:cNvSpPr txBox="1"/>
          <p:nvPr/>
        </p:nvSpPr>
        <p:spPr>
          <a:xfrm>
            <a:off x="18310573" y="7348510"/>
            <a:ext cx="1723878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512GB</a:t>
            </a:r>
          </a:p>
        </p:txBody>
      </p:sp>
      <p:sp>
        <p:nvSpPr>
          <p:cNvPr id="502" name="1TB"/>
          <p:cNvSpPr txBox="1"/>
          <p:nvPr/>
        </p:nvSpPr>
        <p:spPr>
          <a:xfrm>
            <a:off x="18635515" y="8186686"/>
            <a:ext cx="1073994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1TB</a:t>
            </a:r>
          </a:p>
        </p:txBody>
      </p:sp>
      <p:sp>
        <p:nvSpPr>
          <p:cNvPr id="503" name="2TB"/>
          <p:cNvSpPr txBox="1"/>
          <p:nvPr/>
        </p:nvSpPr>
        <p:spPr>
          <a:xfrm>
            <a:off x="18635515" y="9024861"/>
            <a:ext cx="1073994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2TB</a:t>
            </a:r>
          </a:p>
        </p:txBody>
      </p:sp>
      <p:sp>
        <p:nvSpPr>
          <p:cNvPr id="504" name="iPad Pro"/>
          <p:cNvSpPr txBox="1"/>
          <p:nvPr/>
        </p:nvSpPr>
        <p:spPr>
          <a:xfrm>
            <a:off x="16095809" y="5205464"/>
            <a:ext cx="6039025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 Pro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88071" pathEditMode="relative">
                                      <p:cBhvr>
                                        <p:cTn id="6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00"/>
                                        </p:tgtEl>
                                      </p:cBhvr>
                                      <p:by x="79827" y="79827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3" nodeType="withEffect">
                                  <p:stCondLst>
                                    <p:cond delay="10"/>
                                  </p:stCondLst>
                                  <p:childTnLst>
                                    <p:animMotion origin="layout" path="M 0.000000 0.000000 L 0.000000 -0.087276" pathEditMode="relative">
                                      <p:cBhvr>
                                        <p:cTn id="10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4" nodeType="afterEffect">
                                  <p:stCondLst>
                                    <p:cond delay="7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20"/>
                            </p:stCondLst>
                            <p:childTnLst>
                              <p:par>
                                <p:cTn id="17" presetID="2" presetClass="entr" presetSubtype="4" fill="hold" grpId="5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70"/>
                            </p:stCondLst>
                            <p:childTnLst>
                              <p:par>
                                <p:cTn id="22" presetID="2" presetClass="entr" presetSubtype="4" fill="hold" grpId="6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5" animBg="1" advAuto="0"/>
      <p:bldP spid="500" grpId="2" animBg="1" advAuto="0"/>
      <p:bldP spid="503" grpId="6" animBg="1" advAuto="0"/>
      <p:bldP spid="501" grpId="4" animBg="1" advAuto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iPad Pro"/>
          <p:cNvSpPr txBox="1"/>
          <p:nvPr/>
        </p:nvSpPr>
        <p:spPr>
          <a:xfrm>
            <a:off x="16095809" y="3994149"/>
            <a:ext cx="6039025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 Pro</a:t>
            </a:r>
          </a:p>
        </p:txBody>
      </p:sp>
      <p:pic>
        <p:nvPicPr>
          <p:cNvPr id="507" name="iPad Pro 13 2.png" descr="iPad Pro 13 2.png"/>
          <p:cNvPicPr>
            <a:picLocks noChangeAspect="1"/>
          </p:cNvPicPr>
          <p:nvPr/>
        </p:nvPicPr>
        <p:blipFill>
          <a:blip r:embed="rId1"/>
          <a:srcRect l="39653" t="4065" r="20702" b="4065"/>
          <a:stretch>
            <a:fillRect/>
          </a:stretch>
        </p:blipFill>
        <p:spPr>
          <a:xfrm>
            <a:off x="5448300" y="1373192"/>
            <a:ext cx="8415442" cy="109696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8" name="iPad Pro 11 2.png" descr="iPad Pro 11 2.png"/>
          <p:cNvPicPr>
            <a:picLocks noChangeAspect="1"/>
          </p:cNvPicPr>
          <p:nvPr/>
        </p:nvPicPr>
        <p:blipFill>
          <a:blip r:embed="rId2"/>
          <a:srcRect l="20804" t="14312" r="46443" b="4303"/>
          <a:stretch>
            <a:fillRect/>
          </a:stretch>
        </p:blipFill>
        <p:spPr>
          <a:xfrm>
            <a:off x="1779819" y="2596775"/>
            <a:ext cx="6959601" cy="97275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12" name="成组"/>
          <p:cNvGrpSpPr/>
          <p:nvPr/>
        </p:nvGrpSpPr>
        <p:grpSpPr>
          <a:xfrm>
            <a:off x="16923382" y="7158627"/>
            <a:ext cx="1403756" cy="3097557"/>
            <a:chOff x="1170770" y="495299"/>
            <a:chExt cx="1403754" cy="3097555"/>
          </a:xfrm>
        </p:grpSpPr>
        <p:sp>
          <p:nvSpPr>
            <p:cNvPr id="509" name="$999"/>
            <p:cNvSpPr/>
            <p:nvPr/>
          </p:nvSpPr>
          <p:spPr>
            <a:xfrm>
              <a:off x="1170770" y="13517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999</a:t>
              </a:r>
            </a:p>
          </p:txBody>
        </p:sp>
        <p:sp>
          <p:nvSpPr>
            <p:cNvPr id="510" name="From"/>
            <p:cNvSpPr/>
            <p:nvPr/>
          </p:nvSpPr>
          <p:spPr>
            <a:xfrm>
              <a:off x="1304525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</a:t>
              </a:r>
            </a:p>
          </p:txBody>
        </p:sp>
        <p:sp>
          <p:nvSpPr>
            <p:cNvPr id="511" name="11-inch"/>
            <p:cNvSpPr/>
            <p:nvPr/>
          </p:nvSpPr>
          <p:spPr>
            <a:xfrm>
              <a:off x="1304525" y="23228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11-inch</a:t>
              </a:r>
            </a:p>
          </p:txBody>
        </p:sp>
      </p:grpSp>
      <p:grpSp>
        <p:nvGrpSpPr>
          <p:cNvPr id="516" name="成组"/>
          <p:cNvGrpSpPr/>
          <p:nvPr/>
        </p:nvGrpSpPr>
        <p:grpSpPr>
          <a:xfrm>
            <a:off x="20985553" y="7158627"/>
            <a:ext cx="1403755" cy="3097557"/>
            <a:chOff x="1474485" y="495299"/>
            <a:chExt cx="1403754" cy="3097555"/>
          </a:xfrm>
        </p:grpSpPr>
        <p:sp>
          <p:nvSpPr>
            <p:cNvPr id="513" name="$1299"/>
            <p:cNvSpPr/>
            <p:nvPr/>
          </p:nvSpPr>
          <p:spPr>
            <a:xfrm>
              <a:off x="1474485" y="13517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1299</a:t>
              </a:r>
            </a:p>
          </p:txBody>
        </p:sp>
        <p:sp>
          <p:nvSpPr>
            <p:cNvPr id="514" name="From"/>
            <p:cNvSpPr/>
            <p:nvPr/>
          </p:nvSpPr>
          <p:spPr>
            <a:xfrm>
              <a:off x="1608240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</a:t>
              </a:r>
            </a:p>
          </p:txBody>
        </p:sp>
        <p:sp>
          <p:nvSpPr>
            <p:cNvPr id="515" name="13-inch"/>
            <p:cNvSpPr/>
            <p:nvPr/>
          </p:nvSpPr>
          <p:spPr>
            <a:xfrm>
              <a:off x="1608240" y="23228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13-inch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1" animBg="1" advAuto="0"/>
      <p:bldP spid="516" grpId="2" animBg="1" advAuto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Magic Keyboard.png" descr="Magic Keyboard.png"/>
          <p:cNvPicPr>
            <a:picLocks noChangeAspect="1"/>
          </p:cNvPicPr>
          <p:nvPr/>
        </p:nvPicPr>
        <p:blipFill>
          <a:blip r:embed="rId1"/>
          <a:srcRect l="16308" t="11801" r="22292" b="11801"/>
          <a:stretch>
            <a:fillRect/>
          </a:stretch>
        </p:blipFill>
        <p:spPr>
          <a:xfrm>
            <a:off x="3976621" y="1618654"/>
            <a:ext cx="14971515" cy="104786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21" name="成组"/>
          <p:cNvGrpSpPr/>
          <p:nvPr/>
        </p:nvGrpSpPr>
        <p:grpSpPr>
          <a:xfrm>
            <a:off x="12656182" y="7359650"/>
            <a:ext cx="1382589" cy="2107511"/>
            <a:chOff x="1170770" y="495299"/>
            <a:chExt cx="1382587" cy="2107510"/>
          </a:xfrm>
        </p:grpSpPr>
        <p:sp>
          <p:nvSpPr>
            <p:cNvPr id="519" name="$299"/>
            <p:cNvSpPr/>
            <p:nvPr/>
          </p:nvSpPr>
          <p:spPr>
            <a:xfrm>
              <a:off x="1170770" y="13328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299</a:t>
              </a:r>
            </a:p>
          </p:txBody>
        </p:sp>
        <p:sp>
          <p:nvSpPr>
            <p:cNvPr id="520" name="11-inch"/>
            <p:cNvSpPr/>
            <p:nvPr/>
          </p:nvSpPr>
          <p:spPr>
            <a:xfrm>
              <a:off x="1283358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11-inch</a:t>
              </a:r>
            </a:p>
          </p:txBody>
        </p:sp>
      </p:grpSp>
      <p:grpSp>
        <p:nvGrpSpPr>
          <p:cNvPr id="524" name="成组"/>
          <p:cNvGrpSpPr/>
          <p:nvPr/>
        </p:nvGrpSpPr>
        <p:grpSpPr>
          <a:xfrm>
            <a:off x="17505926" y="7346950"/>
            <a:ext cx="1401178" cy="2120211"/>
            <a:chOff x="1170770" y="495299"/>
            <a:chExt cx="1401176" cy="2120210"/>
          </a:xfrm>
        </p:grpSpPr>
        <p:sp>
          <p:nvSpPr>
            <p:cNvPr id="522" name="13-inch"/>
            <p:cNvSpPr/>
            <p:nvPr/>
          </p:nvSpPr>
          <p:spPr>
            <a:xfrm>
              <a:off x="1301947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13-inch</a:t>
              </a:r>
            </a:p>
          </p:txBody>
        </p:sp>
        <p:sp>
          <p:nvSpPr>
            <p:cNvPr id="523" name="$349"/>
            <p:cNvSpPr/>
            <p:nvPr/>
          </p:nvSpPr>
          <p:spPr>
            <a:xfrm>
              <a:off x="1170770" y="13455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349</a:t>
              </a:r>
            </a:p>
          </p:txBody>
        </p:sp>
      </p:grpSp>
      <p:sp>
        <p:nvSpPr>
          <p:cNvPr id="525" name="Magic Keyboard"/>
          <p:cNvSpPr txBox="1"/>
          <p:nvPr/>
        </p:nvSpPr>
        <p:spPr>
          <a:xfrm>
            <a:off x="9508444" y="5460066"/>
            <a:ext cx="11395380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Magic Keyboard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067130" pathEditMode="relative">
                                      <p:cBhvr>
                                        <p:cTn id="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3" animBg="1" advAuto="0"/>
      <p:bldP spid="521" grpId="2" animBg="1" advAuto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$129"/>
          <p:cNvSpPr txBox="1"/>
          <p:nvPr/>
        </p:nvSpPr>
        <p:spPr>
          <a:xfrm>
            <a:off x="11098923" y="5492750"/>
            <a:ext cx="2186154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aseline="32000"/>
              <a:t>$</a:t>
            </a:r>
            <a:r>
              <a:t>129</a:t>
            </a:r>
          </a:p>
        </p:txBody>
      </p:sp>
      <p:sp>
        <p:nvSpPr>
          <p:cNvPr id="528" name="Apple Pencil Pro"/>
          <p:cNvSpPr txBox="1"/>
          <p:nvPr/>
        </p:nvSpPr>
        <p:spPr>
          <a:xfrm>
            <a:off x="6332072" y="3651249"/>
            <a:ext cx="11719856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Apple Pencil Pro</a:t>
            </a:r>
          </a:p>
        </p:txBody>
      </p:sp>
      <p:pic>
        <p:nvPicPr>
          <p:cNvPr id="529" name="Pencil Pro 0.png" descr="Pencil Pro 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522" y="5838526"/>
            <a:ext cx="18448956" cy="20389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encil Pro 0.png" descr="Pencil Pro 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522" y="6731495"/>
            <a:ext cx="18448956" cy="20389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2" name="Apple Pencil Pro"/>
          <p:cNvSpPr txBox="1"/>
          <p:nvPr/>
        </p:nvSpPr>
        <p:spPr>
          <a:xfrm>
            <a:off x="6332072" y="2689489"/>
            <a:ext cx="11719856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Apple Pencil Pro</a:t>
            </a:r>
          </a:p>
        </p:txBody>
      </p:sp>
      <p:sp>
        <p:nvSpPr>
          <p:cNvPr id="533" name="$129"/>
          <p:cNvSpPr txBox="1"/>
          <p:nvPr/>
        </p:nvSpPr>
        <p:spPr>
          <a:xfrm>
            <a:off x="11021229" y="4647345"/>
            <a:ext cx="2341542" cy="140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8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aseline="32000"/>
              <a:t>$</a:t>
            </a:r>
            <a:r>
              <a:t>129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750">
        <p159:morph option="byObject"/>
      </p:transition>
    </mc:Choice>
    <mc:Fallback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iPad Order.png" descr="iPad Order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6" name="Order"/>
          <p:cNvSpPr txBox="1"/>
          <p:nvPr/>
        </p:nvSpPr>
        <p:spPr>
          <a:xfrm>
            <a:off x="18249586" y="5519968"/>
            <a:ext cx="1737458" cy="1244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500" baseline="32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</a:t>
            </a:r>
          </a:p>
        </p:txBody>
      </p:sp>
      <p:sp>
        <p:nvSpPr>
          <p:cNvPr id="537" name="Today"/>
          <p:cNvSpPr txBox="1"/>
          <p:nvPr/>
        </p:nvSpPr>
        <p:spPr>
          <a:xfrm>
            <a:off x="17118942" y="6341831"/>
            <a:ext cx="4307534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Today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Pad Order.png" descr="iPad Order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0" name="Available"/>
          <p:cNvSpPr txBox="1"/>
          <p:nvPr/>
        </p:nvSpPr>
        <p:spPr>
          <a:xfrm>
            <a:off x="17778297" y="5519968"/>
            <a:ext cx="2680036" cy="1244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500" baseline="32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Available</a:t>
            </a:r>
          </a:p>
        </p:txBody>
      </p:sp>
      <p:sp>
        <p:nvSpPr>
          <p:cNvPr id="541" name="Next week"/>
          <p:cNvSpPr txBox="1"/>
          <p:nvPr/>
        </p:nvSpPr>
        <p:spPr>
          <a:xfrm>
            <a:off x="15674844" y="6341831"/>
            <a:ext cx="7258485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Next week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Pad Air d.jpg" descr="iPad Air 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Pad.png" descr="iPa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4" name="iPad"/>
          <p:cNvSpPr txBox="1"/>
          <p:nvPr/>
        </p:nvSpPr>
        <p:spPr>
          <a:xfrm>
            <a:off x="17663388" y="5930899"/>
            <a:ext cx="3198609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</a:t>
            </a:r>
          </a:p>
        </p:txBody>
      </p:sp>
      <p:grpSp>
        <p:nvGrpSpPr>
          <p:cNvPr id="547" name="成组"/>
          <p:cNvGrpSpPr/>
          <p:nvPr/>
        </p:nvGrpSpPr>
        <p:grpSpPr>
          <a:xfrm>
            <a:off x="19129602" y="7478245"/>
            <a:ext cx="1403756" cy="2126500"/>
            <a:chOff x="1170770" y="495299"/>
            <a:chExt cx="1403754" cy="2126499"/>
          </a:xfrm>
        </p:grpSpPr>
        <p:sp>
          <p:nvSpPr>
            <p:cNvPr id="545" name="$349"/>
            <p:cNvSpPr/>
            <p:nvPr/>
          </p:nvSpPr>
          <p:spPr>
            <a:xfrm>
              <a:off x="1170770" y="13517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349</a:t>
              </a:r>
            </a:p>
          </p:txBody>
        </p:sp>
        <p:sp>
          <p:nvSpPr>
            <p:cNvPr id="546" name="From"/>
            <p:cNvSpPr/>
            <p:nvPr/>
          </p:nvSpPr>
          <p:spPr>
            <a:xfrm>
              <a:off x="1304525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091925" pathEditMode="relative">
                                      <p:cBhvr>
                                        <p:cTn id="6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2" animBg="1" advAuto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快结束了.jpg" descr="快结束了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结束啦.jpg" descr="结束啦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M4.png" descr="M4.png"/>
          <p:cNvPicPr>
            <a:picLocks noChangeAspect="1"/>
          </p:cNvPicPr>
          <p:nvPr/>
        </p:nvPicPr>
        <p:blipFill>
          <a:blip r:embed="rId1"/>
          <a:srcRect l="32808" t="19432" r="32808" b="19432"/>
          <a:stretch>
            <a:fillRect/>
          </a:stretch>
        </p:blipFill>
        <p:spPr>
          <a:xfrm>
            <a:off x="7999908" y="2665412"/>
            <a:ext cx="8384184" cy="83851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Final for iPad.png" descr="Final for iPad.png"/>
          <p:cNvPicPr>
            <a:picLocks noChangeAspect="1"/>
          </p:cNvPicPr>
          <p:nvPr/>
        </p:nvPicPr>
        <p:blipFill>
          <a:blip r:embed="rId1"/>
          <a:srcRect l="16197" t="16197" r="16197" b="16197"/>
          <a:stretch>
            <a:fillRect/>
          </a:stretch>
        </p:blipFill>
        <p:spPr>
          <a:xfrm>
            <a:off x="6577988" y="4165600"/>
            <a:ext cx="5384801" cy="538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2" y="0"/>
                </a:moveTo>
                <a:cubicBezTo>
                  <a:pt x="5188" y="0"/>
                  <a:pt x="3894" y="0"/>
                  <a:pt x="3033" y="360"/>
                </a:cubicBezTo>
                <a:cubicBezTo>
                  <a:pt x="1790" y="812"/>
                  <a:pt x="812" y="1790"/>
                  <a:pt x="360" y="3033"/>
                </a:cubicBezTo>
                <a:cubicBezTo>
                  <a:pt x="0" y="3894"/>
                  <a:pt x="0" y="5188"/>
                  <a:pt x="0" y="7342"/>
                </a:cubicBezTo>
                <a:lnTo>
                  <a:pt x="0" y="14258"/>
                </a:lnTo>
                <a:cubicBezTo>
                  <a:pt x="0" y="16412"/>
                  <a:pt x="0" y="17706"/>
                  <a:pt x="360" y="18567"/>
                </a:cubicBezTo>
                <a:cubicBezTo>
                  <a:pt x="812" y="19810"/>
                  <a:pt x="1790" y="20788"/>
                  <a:pt x="3033" y="21240"/>
                </a:cubicBezTo>
                <a:cubicBezTo>
                  <a:pt x="3894" y="21600"/>
                  <a:pt x="5188" y="21600"/>
                  <a:pt x="7342" y="21600"/>
                </a:cubicBezTo>
                <a:lnTo>
                  <a:pt x="14258" y="21600"/>
                </a:lnTo>
                <a:cubicBezTo>
                  <a:pt x="16412" y="21600"/>
                  <a:pt x="17706" y="21600"/>
                  <a:pt x="18567" y="21240"/>
                </a:cubicBezTo>
                <a:cubicBezTo>
                  <a:pt x="19810" y="20788"/>
                  <a:pt x="20788" y="19810"/>
                  <a:pt x="21240" y="18567"/>
                </a:cubicBezTo>
                <a:cubicBezTo>
                  <a:pt x="21600" y="17706"/>
                  <a:pt x="21600" y="16412"/>
                  <a:pt x="21600" y="14258"/>
                </a:cubicBezTo>
                <a:lnTo>
                  <a:pt x="21600" y="7342"/>
                </a:lnTo>
                <a:cubicBezTo>
                  <a:pt x="21600" y="5188"/>
                  <a:pt x="21600" y="3894"/>
                  <a:pt x="21240" y="3033"/>
                </a:cubicBezTo>
                <a:cubicBezTo>
                  <a:pt x="20788" y="1790"/>
                  <a:pt x="19810" y="812"/>
                  <a:pt x="18567" y="360"/>
                </a:cubicBezTo>
                <a:cubicBezTo>
                  <a:pt x="17706" y="0"/>
                  <a:pt x="16412" y="0"/>
                  <a:pt x="14258" y="0"/>
                </a:cubicBezTo>
                <a:lnTo>
                  <a:pt x="7342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556" name="Logic for iPad.png" descr="Logic for iPad.png"/>
          <p:cNvPicPr>
            <a:picLocks noChangeAspect="1"/>
          </p:cNvPicPr>
          <p:nvPr/>
        </p:nvPicPr>
        <p:blipFill>
          <a:blip r:embed="rId2"/>
          <a:srcRect l="16453" t="16453" r="16453" b="16453"/>
          <a:stretch>
            <a:fillRect/>
          </a:stretch>
        </p:blipFill>
        <p:spPr>
          <a:xfrm>
            <a:off x="12421210" y="4165599"/>
            <a:ext cx="5384801" cy="538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42" y="0"/>
                </a:moveTo>
                <a:cubicBezTo>
                  <a:pt x="5188" y="0"/>
                  <a:pt x="3894" y="0"/>
                  <a:pt x="3033" y="360"/>
                </a:cubicBezTo>
                <a:cubicBezTo>
                  <a:pt x="1790" y="812"/>
                  <a:pt x="812" y="1790"/>
                  <a:pt x="360" y="3033"/>
                </a:cubicBezTo>
                <a:cubicBezTo>
                  <a:pt x="0" y="3894"/>
                  <a:pt x="0" y="5188"/>
                  <a:pt x="0" y="7342"/>
                </a:cubicBezTo>
                <a:lnTo>
                  <a:pt x="0" y="14258"/>
                </a:lnTo>
                <a:cubicBezTo>
                  <a:pt x="0" y="16412"/>
                  <a:pt x="0" y="17706"/>
                  <a:pt x="360" y="18567"/>
                </a:cubicBezTo>
                <a:cubicBezTo>
                  <a:pt x="812" y="19810"/>
                  <a:pt x="1790" y="20788"/>
                  <a:pt x="3033" y="21240"/>
                </a:cubicBezTo>
                <a:cubicBezTo>
                  <a:pt x="3894" y="21600"/>
                  <a:pt x="5188" y="21600"/>
                  <a:pt x="7342" y="21600"/>
                </a:cubicBezTo>
                <a:lnTo>
                  <a:pt x="14258" y="21600"/>
                </a:lnTo>
                <a:cubicBezTo>
                  <a:pt x="16412" y="21600"/>
                  <a:pt x="17706" y="21600"/>
                  <a:pt x="18567" y="21240"/>
                </a:cubicBezTo>
                <a:cubicBezTo>
                  <a:pt x="19810" y="20788"/>
                  <a:pt x="20788" y="19810"/>
                  <a:pt x="21240" y="18567"/>
                </a:cubicBezTo>
                <a:cubicBezTo>
                  <a:pt x="21600" y="17706"/>
                  <a:pt x="21600" y="16412"/>
                  <a:pt x="21600" y="14258"/>
                </a:cubicBezTo>
                <a:lnTo>
                  <a:pt x="21600" y="7342"/>
                </a:lnTo>
                <a:cubicBezTo>
                  <a:pt x="21600" y="5188"/>
                  <a:pt x="21600" y="3894"/>
                  <a:pt x="21240" y="3033"/>
                </a:cubicBezTo>
                <a:cubicBezTo>
                  <a:pt x="20788" y="1790"/>
                  <a:pt x="19810" y="812"/>
                  <a:pt x="18567" y="360"/>
                </a:cubicBezTo>
                <a:cubicBezTo>
                  <a:pt x="17706" y="0"/>
                  <a:pt x="16412" y="0"/>
                  <a:pt x="14258" y="0"/>
                </a:cubicBezTo>
                <a:lnTo>
                  <a:pt x="7342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Pad Order.png" descr="iPad Order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WWDC 2024.jpg" descr="WWDC 202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封底.png" descr="封底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Pad Air e.jpg" descr="iPad Air 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Pad Air f.jpg" descr="iPad Air f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Pad Air f-2.jpg" descr="iPad Air f-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M2动画.mp4" descr="M2动画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M2.jpg" descr="M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10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  <p:bldLst>
      <p:bldP spid="69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M2 1.jpg" descr="M2 1.jpg"/>
          <p:cNvPicPr>
            <a:picLocks noChangeAspect="1"/>
          </p:cNvPicPr>
          <p:nvPr/>
        </p:nvPicPr>
        <p:blipFill>
          <a:blip r:embed="rId1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" name="M2 2.jpg" descr="M2 2.jpg"/>
          <p:cNvPicPr>
            <a:picLocks noChangeAspect="1"/>
          </p:cNvPicPr>
          <p:nvPr/>
        </p:nvPicPr>
        <p:blipFill>
          <a:blip r:embed="rId2"/>
          <a:srcRect l="31225" t="19815" r="31225" b="19815"/>
          <a:stretch>
            <a:fillRect/>
          </a:stretch>
        </p:blipFill>
        <p:spPr>
          <a:xfrm>
            <a:off x="7613925" y="2717998"/>
            <a:ext cx="9156150" cy="82801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" name="15%"/>
          <p:cNvSpPr txBox="1"/>
          <p:nvPr/>
        </p:nvSpPr>
        <p:spPr>
          <a:xfrm>
            <a:off x="1100702" y="4172127"/>
            <a:ext cx="2529069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15%</a:t>
            </a:r>
          </a:p>
        </p:txBody>
      </p:sp>
      <p:sp>
        <p:nvSpPr>
          <p:cNvPr id="74" name="faster CPU"/>
          <p:cNvSpPr txBox="1"/>
          <p:nvPr/>
        </p:nvSpPr>
        <p:spPr>
          <a:xfrm>
            <a:off x="1227702" y="5480227"/>
            <a:ext cx="1915339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CPU</a:t>
            </a:r>
          </a:p>
        </p:txBody>
      </p:sp>
      <p:sp>
        <p:nvSpPr>
          <p:cNvPr id="75" name="直线"/>
          <p:cNvSpPr/>
          <p:nvPr/>
        </p:nvSpPr>
        <p:spPr>
          <a:xfrm>
            <a:off x="1197320" y="4195557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4" animBg="1" advAuto="0"/>
      <p:bldP spid="73" grpId="3" animBg="1" advAuto="0"/>
      <p:bldP spid="75" grpId="2" animBg="1" advAuto="0"/>
      <p:bldP spid="7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VP a.jpg" descr="AVP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M2 1.jpg" descr="M2 1.jpg"/>
          <p:cNvPicPr>
            <a:picLocks noChangeAspect="1"/>
          </p:cNvPicPr>
          <p:nvPr/>
        </p:nvPicPr>
        <p:blipFill>
          <a:blip r:embed="rId1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M2 2.jpg" descr="M2 2.jpg"/>
          <p:cNvPicPr>
            <a:picLocks noChangeAspect="1"/>
          </p:cNvPicPr>
          <p:nvPr/>
        </p:nvPicPr>
        <p:blipFill>
          <a:blip r:embed="rId2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9" name="M2 3.jpg" descr="M2 3.jpg"/>
          <p:cNvPicPr>
            <a:picLocks noChangeAspect="1"/>
          </p:cNvPicPr>
          <p:nvPr/>
        </p:nvPicPr>
        <p:blipFill>
          <a:blip r:embed="rId3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" name="15%"/>
          <p:cNvSpPr txBox="1"/>
          <p:nvPr/>
        </p:nvSpPr>
        <p:spPr>
          <a:xfrm>
            <a:off x="1100702" y="4172127"/>
            <a:ext cx="2529069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15%</a:t>
            </a:r>
          </a:p>
        </p:txBody>
      </p:sp>
      <p:sp>
        <p:nvSpPr>
          <p:cNvPr id="81" name="faster CPU"/>
          <p:cNvSpPr txBox="1"/>
          <p:nvPr/>
        </p:nvSpPr>
        <p:spPr>
          <a:xfrm>
            <a:off x="1227702" y="5480227"/>
            <a:ext cx="1915339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CPU</a:t>
            </a:r>
          </a:p>
        </p:txBody>
      </p:sp>
      <p:sp>
        <p:nvSpPr>
          <p:cNvPr id="82" name="25%"/>
          <p:cNvSpPr txBox="1"/>
          <p:nvPr/>
        </p:nvSpPr>
        <p:spPr>
          <a:xfrm>
            <a:off x="20754283" y="2925192"/>
            <a:ext cx="2529068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25%</a:t>
            </a:r>
          </a:p>
        </p:txBody>
      </p:sp>
      <p:sp>
        <p:nvSpPr>
          <p:cNvPr id="83" name="faster GPU"/>
          <p:cNvSpPr txBox="1"/>
          <p:nvPr/>
        </p:nvSpPr>
        <p:spPr>
          <a:xfrm>
            <a:off x="21220512" y="4248149"/>
            <a:ext cx="1935839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GPU</a:t>
            </a:r>
          </a:p>
        </p:txBody>
      </p:sp>
      <p:sp>
        <p:nvSpPr>
          <p:cNvPr id="84" name="直线"/>
          <p:cNvSpPr/>
          <p:nvPr/>
        </p:nvSpPr>
        <p:spPr>
          <a:xfrm>
            <a:off x="1197320" y="4195557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85" name="直线"/>
          <p:cNvSpPr/>
          <p:nvPr/>
        </p:nvSpPr>
        <p:spPr>
          <a:xfrm>
            <a:off x="16997204" y="2963292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1" animBg="1" advAuto="0"/>
      <p:bldP spid="83" grpId="4" animBg="1" advAuto="0"/>
      <p:bldP spid="85" grpId="2" animBg="1" advAuto="0"/>
      <p:bldP spid="82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M2 1.jpg" descr="M2 1.jpg"/>
          <p:cNvPicPr>
            <a:picLocks noChangeAspect="1"/>
          </p:cNvPicPr>
          <p:nvPr/>
        </p:nvPicPr>
        <p:blipFill>
          <a:blip r:embed="rId1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" name="M2 2.jpg" descr="M2 2.jpg"/>
          <p:cNvPicPr>
            <a:picLocks noChangeAspect="1"/>
          </p:cNvPicPr>
          <p:nvPr/>
        </p:nvPicPr>
        <p:blipFill>
          <a:blip r:embed="rId2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" name="M2 3.jpg" descr="M2 3.jpg"/>
          <p:cNvPicPr>
            <a:picLocks noChangeAspect="1"/>
          </p:cNvPicPr>
          <p:nvPr/>
        </p:nvPicPr>
        <p:blipFill>
          <a:blip r:embed="rId3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M2 4.jpg" descr="M2 4.jpg"/>
          <p:cNvPicPr>
            <a:picLocks noChangeAspect="1"/>
          </p:cNvPicPr>
          <p:nvPr/>
        </p:nvPicPr>
        <p:blipFill>
          <a:blip r:embed="rId4"/>
          <a:srcRect l="31225" t="19815" r="31225" b="19815"/>
          <a:stretch>
            <a:fillRect/>
          </a:stretch>
        </p:blipFill>
        <p:spPr>
          <a:xfrm>
            <a:off x="7613925" y="2717932"/>
            <a:ext cx="9156150" cy="82801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15%"/>
          <p:cNvSpPr txBox="1"/>
          <p:nvPr/>
        </p:nvSpPr>
        <p:spPr>
          <a:xfrm>
            <a:off x="1100702" y="4172127"/>
            <a:ext cx="2529069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15%</a:t>
            </a:r>
          </a:p>
        </p:txBody>
      </p:sp>
      <p:sp>
        <p:nvSpPr>
          <p:cNvPr id="92" name="faster CPU"/>
          <p:cNvSpPr txBox="1"/>
          <p:nvPr/>
        </p:nvSpPr>
        <p:spPr>
          <a:xfrm>
            <a:off x="1227702" y="5480227"/>
            <a:ext cx="1915339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CPU</a:t>
            </a:r>
          </a:p>
        </p:txBody>
      </p:sp>
      <p:sp>
        <p:nvSpPr>
          <p:cNvPr id="93" name="25%"/>
          <p:cNvSpPr txBox="1"/>
          <p:nvPr/>
        </p:nvSpPr>
        <p:spPr>
          <a:xfrm>
            <a:off x="20754283" y="2925192"/>
            <a:ext cx="2529068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25%</a:t>
            </a:r>
          </a:p>
        </p:txBody>
      </p:sp>
      <p:sp>
        <p:nvSpPr>
          <p:cNvPr id="94" name="faster GPU"/>
          <p:cNvSpPr txBox="1"/>
          <p:nvPr/>
        </p:nvSpPr>
        <p:spPr>
          <a:xfrm>
            <a:off x="21220512" y="4248149"/>
            <a:ext cx="1935839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GPU</a:t>
            </a:r>
          </a:p>
        </p:txBody>
      </p:sp>
      <p:sp>
        <p:nvSpPr>
          <p:cNvPr id="95" name="40%"/>
          <p:cNvSpPr txBox="1"/>
          <p:nvPr/>
        </p:nvSpPr>
        <p:spPr>
          <a:xfrm>
            <a:off x="20732021" y="8188869"/>
            <a:ext cx="2529068" cy="154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9500" b="1">
                <a:solidFill>
                  <a:srgbClr val="4964A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40%</a:t>
            </a:r>
          </a:p>
        </p:txBody>
      </p:sp>
      <p:sp>
        <p:nvSpPr>
          <p:cNvPr id="96" name="faster  Neural Engine"/>
          <p:cNvSpPr txBox="1"/>
          <p:nvPr/>
        </p:nvSpPr>
        <p:spPr>
          <a:xfrm>
            <a:off x="19559962" y="9484270"/>
            <a:ext cx="3574127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 Neural Engine</a:t>
            </a:r>
          </a:p>
        </p:txBody>
      </p:sp>
      <p:sp>
        <p:nvSpPr>
          <p:cNvPr id="97" name="直线"/>
          <p:cNvSpPr/>
          <p:nvPr/>
        </p:nvSpPr>
        <p:spPr>
          <a:xfrm>
            <a:off x="1197320" y="4195557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98" name="直线"/>
          <p:cNvSpPr/>
          <p:nvPr/>
        </p:nvSpPr>
        <p:spPr>
          <a:xfrm>
            <a:off x="16997204" y="2963292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99" name="直线"/>
          <p:cNvSpPr/>
          <p:nvPr/>
        </p:nvSpPr>
        <p:spPr>
          <a:xfrm>
            <a:off x="16997204" y="8188869"/>
            <a:ext cx="6152207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2" animBg="1" advAuto="0"/>
      <p:bldP spid="96" grpId="3" animBg="1" advAuto="0"/>
      <p:bldP spid="90" grpId="1" animBg="1" advAuto="0"/>
      <p:bldP spid="95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50%"/>
          <p:cNvSpPr txBox="1"/>
          <p:nvPr/>
        </p:nvSpPr>
        <p:spPr>
          <a:xfrm>
            <a:off x="7305315" y="3911600"/>
            <a:ext cx="9773370" cy="589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8000" b="1">
                <a:gradFill flip="none" rotWithShape="1">
                  <a:gsLst>
                    <a:gs pos="33991">
                      <a:srgbClr val="1F4DA0"/>
                    </a:gs>
                    <a:gs pos="100000">
                      <a:srgbClr val="A1CBF2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50%</a:t>
            </a:r>
          </a:p>
        </p:txBody>
      </p:sp>
      <p:sp>
        <p:nvSpPr>
          <p:cNvPr id="102" name="Faster"/>
          <p:cNvSpPr txBox="1"/>
          <p:nvPr/>
        </p:nvSpPr>
        <p:spPr>
          <a:xfrm>
            <a:off x="10965122" y="10435166"/>
            <a:ext cx="2453756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animBg="1" advAuto="0"/>
      <p:bldP spid="102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aster performance"/>
          <p:cNvSpPr txBox="1"/>
          <p:nvPr/>
        </p:nvSpPr>
        <p:spPr>
          <a:xfrm>
            <a:off x="8533364" y="10435166"/>
            <a:ext cx="7317272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>
                <a:solidFill>
                  <a:srgbClr val="7D7D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performance</a:t>
            </a:r>
          </a:p>
        </p:txBody>
      </p:sp>
      <p:sp>
        <p:nvSpPr>
          <p:cNvPr id="105" name="3x"/>
          <p:cNvSpPr txBox="1"/>
          <p:nvPr/>
        </p:nvSpPr>
        <p:spPr>
          <a:xfrm>
            <a:off x="9450858" y="3911600"/>
            <a:ext cx="5482284" cy="589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8000" b="1">
                <a:gradFill flip="none" rotWithShape="1">
                  <a:gsLst>
                    <a:gs pos="33991">
                      <a:srgbClr val="1F4DA0"/>
                    </a:gs>
                    <a:gs pos="100000">
                      <a:srgbClr val="A1CBF2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2" animBg="1" advAuto="0"/>
      <p:bldP spid="105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Pad Air g.jpg" descr="iPad Air 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Pad Air h.jpg" descr="iPad Air 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Pad Air j.jpg" descr="iPad Air j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Pad Air j.jpg" descr="iPad Air j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形状"/>
          <p:cNvSpPr/>
          <p:nvPr/>
        </p:nvSpPr>
        <p:spPr>
          <a:xfrm>
            <a:off x="-12738759" y="-4572000"/>
            <a:ext cx="26980225" cy="228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7567"/>
                </a:lnTo>
                <a:lnTo>
                  <a:pt x="10933" y="17567"/>
                </a:lnTo>
                <a:cubicBezTo>
                  <a:pt x="10665" y="17567"/>
                  <a:pt x="10504" y="17567"/>
                  <a:pt x="10397" y="17514"/>
                </a:cubicBezTo>
                <a:cubicBezTo>
                  <a:pt x="10242" y="17448"/>
                  <a:pt x="10120" y="17304"/>
                  <a:pt x="10064" y="17121"/>
                </a:cubicBezTo>
                <a:cubicBezTo>
                  <a:pt x="10019" y="16995"/>
                  <a:pt x="10019" y="16805"/>
                  <a:pt x="10019" y="16488"/>
                </a:cubicBezTo>
                <a:lnTo>
                  <a:pt x="10019" y="5052"/>
                </a:lnTo>
                <a:cubicBezTo>
                  <a:pt x="10019" y="4735"/>
                  <a:pt x="10019" y="4545"/>
                  <a:pt x="10064" y="4419"/>
                </a:cubicBezTo>
                <a:cubicBezTo>
                  <a:pt x="10120" y="4236"/>
                  <a:pt x="10242" y="4092"/>
                  <a:pt x="10397" y="4026"/>
                </a:cubicBezTo>
                <a:cubicBezTo>
                  <a:pt x="10504" y="3973"/>
                  <a:pt x="10665" y="3973"/>
                  <a:pt x="10933" y="3973"/>
                </a:cubicBezTo>
                <a:lnTo>
                  <a:pt x="21600" y="397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5F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" name="形状"/>
          <p:cNvSpPr/>
          <p:nvPr/>
        </p:nvSpPr>
        <p:spPr>
          <a:xfrm>
            <a:off x="10079034" y="-4572000"/>
            <a:ext cx="26980224" cy="228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973"/>
                </a:lnTo>
                <a:lnTo>
                  <a:pt x="10717" y="3973"/>
                </a:lnTo>
                <a:cubicBezTo>
                  <a:pt x="10985" y="3973"/>
                  <a:pt x="11146" y="3973"/>
                  <a:pt x="11254" y="4026"/>
                </a:cubicBezTo>
                <a:cubicBezTo>
                  <a:pt x="11408" y="4092"/>
                  <a:pt x="11530" y="4236"/>
                  <a:pt x="11586" y="4419"/>
                </a:cubicBezTo>
                <a:cubicBezTo>
                  <a:pt x="11631" y="4545"/>
                  <a:pt x="11631" y="4735"/>
                  <a:pt x="11631" y="5052"/>
                </a:cubicBezTo>
                <a:lnTo>
                  <a:pt x="11631" y="16488"/>
                </a:lnTo>
                <a:cubicBezTo>
                  <a:pt x="11631" y="16805"/>
                  <a:pt x="11631" y="16995"/>
                  <a:pt x="11586" y="17121"/>
                </a:cubicBezTo>
                <a:cubicBezTo>
                  <a:pt x="11530" y="17304"/>
                  <a:pt x="11408" y="17448"/>
                  <a:pt x="11254" y="17514"/>
                </a:cubicBezTo>
                <a:cubicBezTo>
                  <a:pt x="11146" y="17567"/>
                  <a:pt x="10985" y="17567"/>
                  <a:pt x="10717" y="17567"/>
                </a:cubicBezTo>
                <a:lnTo>
                  <a:pt x="0" y="1756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5F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16" name="iPad Air 10.jpg" descr="iPad Air 10.jpg"/>
          <p:cNvPicPr>
            <a:picLocks noChangeAspect="1"/>
          </p:cNvPicPr>
          <p:nvPr/>
        </p:nvPicPr>
        <p:blipFill>
          <a:blip r:embed="rId2">
            <a:alphaModFix amt="0"/>
          </a:blip>
          <a:srcRect l="70263" t="18261" r="10861" b="42684"/>
          <a:stretch>
            <a:fillRect/>
          </a:stretch>
        </p:blipFill>
        <p:spPr>
          <a:xfrm>
            <a:off x="24851343" y="-389777"/>
            <a:ext cx="7658101" cy="8913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8" y="0"/>
                </a:moveTo>
                <a:cubicBezTo>
                  <a:pt x="2253" y="0"/>
                  <a:pt x="1692" y="0"/>
                  <a:pt x="1318" y="135"/>
                </a:cubicBezTo>
                <a:cubicBezTo>
                  <a:pt x="778" y="303"/>
                  <a:pt x="353" y="669"/>
                  <a:pt x="157" y="1132"/>
                </a:cubicBezTo>
                <a:cubicBezTo>
                  <a:pt x="0" y="1454"/>
                  <a:pt x="0" y="1935"/>
                  <a:pt x="0" y="2739"/>
                </a:cubicBezTo>
                <a:lnTo>
                  <a:pt x="0" y="18861"/>
                </a:lnTo>
                <a:cubicBezTo>
                  <a:pt x="0" y="19665"/>
                  <a:pt x="0" y="20146"/>
                  <a:pt x="157" y="20468"/>
                </a:cubicBezTo>
                <a:cubicBezTo>
                  <a:pt x="353" y="20931"/>
                  <a:pt x="778" y="21297"/>
                  <a:pt x="1318" y="21465"/>
                </a:cubicBezTo>
                <a:cubicBezTo>
                  <a:pt x="1692" y="21600"/>
                  <a:pt x="2253" y="21600"/>
                  <a:pt x="3188" y="21600"/>
                </a:cubicBezTo>
                <a:lnTo>
                  <a:pt x="18412" y="21600"/>
                </a:lnTo>
                <a:cubicBezTo>
                  <a:pt x="19347" y="21600"/>
                  <a:pt x="19908" y="21600"/>
                  <a:pt x="20282" y="21465"/>
                </a:cubicBezTo>
                <a:cubicBezTo>
                  <a:pt x="20822" y="21297"/>
                  <a:pt x="21247" y="20931"/>
                  <a:pt x="21443" y="20468"/>
                </a:cubicBezTo>
                <a:cubicBezTo>
                  <a:pt x="21600" y="20146"/>
                  <a:pt x="21600" y="19665"/>
                  <a:pt x="21600" y="18861"/>
                </a:cubicBezTo>
                <a:lnTo>
                  <a:pt x="21600" y="2739"/>
                </a:lnTo>
                <a:cubicBezTo>
                  <a:pt x="21600" y="1935"/>
                  <a:pt x="21600" y="1454"/>
                  <a:pt x="21443" y="1132"/>
                </a:cubicBezTo>
                <a:cubicBezTo>
                  <a:pt x="21247" y="669"/>
                  <a:pt x="20822" y="303"/>
                  <a:pt x="20282" y="135"/>
                </a:cubicBezTo>
                <a:cubicBezTo>
                  <a:pt x="19908" y="0"/>
                  <a:pt x="19347" y="0"/>
                  <a:pt x="18412" y="0"/>
                </a:cubicBezTo>
                <a:lnTo>
                  <a:pt x="3188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17" name="iPad Air 7.jpg" descr="iPad Air 7.jpg"/>
          <p:cNvPicPr>
            <a:picLocks noChangeAspect="1"/>
          </p:cNvPicPr>
          <p:nvPr/>
        </p:nvPicPr>
        <p:blipFill>
          <a:blip r:embed="rId2">
            <a:alphaModFix amt="0"/>
          </a:blip>
          <a:srcRect l="20776" t="34530" r="70291" b="42685"/>
          <a:stretch>
            <a:fillRect/>
          </a:stretch>
        </p:blipFill>
        <p:spPr>
          <a:xfrm>
            <a:off x="-1077446" y="931643"/>
            <a:ext cx="3098801" cy="4446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5" y="0"/>
                </a:moveTo>
                <a:cubicBezTo>
                  <a:pt x="4660" y="0"/>
                  <a:pt x="3499" y="0"/>
                  <a:pt x="2725" y="226"/>
                </a:cubicBezTo>
                <a:cubicBezTo>
                  <a:pt x="1609" y="509"/>
                  <a:pt x="730" y="1121"/>
                  <a:pt x="324" y="1899"/>
                </a:cubicBezTo>
                <a:cubicBezTo>
                  <a:pt x="0" y="2438"/>
                  <a:pt x="0" y="3247"/>
                  <a:pt x="0" y="4596"/>
                </a:cubicBezTo>
                <a:lnTo>
                  <a:pt x="0" y="17004"/>
                </a:lnTo>
                <a:cubicBezTo>
                  <a:pt x="0" y="18353"/>
                  <a:pt x="0" y="19162"/>
                  <a:pt x="324" y="19701"/>
                </a:cubicBezTo>
                <a:cubicBezTo>
                  <a:pt x="730" y="20479"/>
                  <a:pt x="1609" y="21091"/>
                  <a:pt x="2725" y="21374"/>
                </a:cubicBezTo>
                <a:cubicBezTo>
                  <a:pt x="3499" y="21600"/>
                  <a:pt x="4660" y="21600"/>
                  <a:pt x="6595" y="21600"/>
                </a:cubicBezTo>
                <a:lnTo>
                  <a:pt x="15005" y="21600"/>
                </a:lnTo>
                <a:cubicBezTo>
                  <a:pt x="16940" y="21600"/>
                  <a:pt x="18101" y="21600"/>
                  <a:pt x="18875" y="21374"/>
                </a:cubicBezTo>
                <a:cubicBezTo>
                  <a:pt x="19991" y="21091"/>
                  <a:pt x="20870" y="20479"/>
                  <a:pt x="21276" y="19701"/>
                </a:cubicBezTo>
                <a:cubicBezTo>
                  <a:pt x="21600" y="19162"/>
                  <a:pt x="21600" y="18353"/>
                  <a:pt x="21600" y="17004"/>
                </a:cubicBezTo>
                <a:lnTo>
                  <a:pt x="21600" y="4596"/>
                </a:lnTo>
                <a:cubicBezTo>
                  <a:pt x="21600" y="3247"/>
                  <a:pt x="21600" y="2438"/>
                  <a:pt x="21276" y="1899"/>
                </a:cubicBezTo>
                <a:cubicBezTo>
                  <a:pt x="20870" y="1121"/>
                  <a:pt x="19991" y="509"/>
                  <a:pt x="18875" y="226"/>
                </a:cubicBezTo>
                <a:cubicBezTo>
                  <a:pt x="18101" y="0"/>
                  <a:pt x="16940" y="0"/>
                  <a:pt x="15005" y="0"/>
                </a:cubicBezTo>
                <a:lnTo>
                  <a:pt x="6595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18" name="iPad Air 8.jpg" descr="iPad Air 8.jpg"/>
          <p:cNvPicPr>
            <a:picLocks noChangeAspect="1"/>
          </p:cNvPicPr>
          <p:nvPr/>
        </p:nvPicPr>
        <p:blipFill>
          <a:blip r:embed="rId2"/>
          <a:srcRect l="20776" t="58948" r="70292" b="26369"/>
          <a:stretch>
            <a:fillRect/>
          </a:stretch>
        </p:blipFill>
        <p:spPr>
          <a:xfrm>
            <a:off x="5084144" y="8090756"/>
            <a:ext cx="2177654" cy="201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6594" y="0"/>
                </a:moveTo>
                <a:cubicBezTo>
                  <a:pt x="4659" y="0"/>
                  <a:pt x="3499" y="0"/>
                  <a:pt x="2724" y="349"/>
                </a:cubicBezTo>
                <a:cubicBezTo>
                  <a:pt x="1608" y="789"/>
                  <a:pt x="729" y="1739"/>
                  <a:pt x="323" y="2946"/>
                </a:cubicBezTo>
                <a:cubicBezTo>
                  <a:pt x="0" y="3783"/>
                  <a:pt x="0" y="5038"/>
                  <a:pt x="0" y="7131"/>
                </a:cubicBezTo>
                <a:lnTo>
                  <a:pt x="0" y="14469"/>
                </a:lnTo>
                <a:cubicBezTo>
                  <a:pt x="0" y="16562"/>
                  <a:pt x="0" y="17817"/>
                  <a:pt x="323" y="18654"/>
                </a:cubicBezTo>
                <a:cubicBezTo>
                  <a:pt x="729" y="19861"/>
                  <a:pt x="1608" y="20811"/>
                  <a:pt x="2724" y="21251"/>
                </a:cubicBezTo>
                <a:cubicBezTo>
                  <a:pt x="3499" y="21600"/>
                  <a:pt x="4659" y="21600"/>
                  <a:pt x="6594" y="21600"/>
                </a:cubicBezTo>
                <a:lnTo>
                  <a:pt x="15006" y="21600"/>
                </a:lnTo>
                <a:cubicBezTo>
                  <a:pt x="16941" y="21600"/>
                  <a:pt x="18101" y="21600"/>
                  <a:pt x="18876" y="21251"/>
                </a:cubicBezTo>
                <a:cubicBezTo>
                  <a:pt x="19992" y="20811"/>
                  <a:pt x="20871" y="19861"/>
                  <a:pt x="21277" y="18654"/>
                </a:cubicBezTo>
                <a:cubicBezTo>
                  <a:pt x="21600" y="17817"/>
                  <a:pt x="21600" y="16562"/>
                  <a:pt x="21600" y="14469"/>
                </a:cubicBezTo>
                <a:lnTo>
                  <a:pt x="21600" y="7131"/>
                </a:lnTo>
                <a:cubicBezTo>
                  <a:pt x="21600" y="5038"/>
                  <a:pt x="21600" y="3783"/>
                  <a:pt x="21277" y="2946"/>
                </a:cubicBezTo>
                <a:cubicBezTo>
                  <a:pt x="20871" y="1739"/>
                  <a:pt x="19992" y="789"/>
                  <a:pt x="18876" y="349"/>
                </a:cubicBezTo>
                <a:cubicBezTo>
                  <a:pt x="18101" y="0"/>
                  <a:pt x="16941" y="0"/>
                  <a:pt x="15006" y="0"/>
                </a:cubicBezTo>
                <a:lnTo>
                  <a:pt x="6594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19" name="iPad Air 15.jpg" descr="iPad Air 15.jpg"/>
          <p:cNvPicPr>
            <a:picLocks noChangeAspect="1"/>
          </p:cNvPicPr>
          <p:nvPr/>
        </p:nvPicPr>
        <p:blipFill>
          <a:blip r:embed="rId2"/>
          <a:srcRect l="30658" t="83458" r="50466" b="1998"/>
          <a:stretch>
            <a:fillRect/>
          </a:stretch>
        </p:blipFill>
        <p:spPr>
          <a:xfrm>
            <a:off x="7480781" y="11452567"/>
            <a:ext cx="4602561" cy="1994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9" y="0"/>
                </a:moveTo>
                <a:cubicBezTo>
                  <a:pt x="2253" y="0"/>
                  <a:pt x="1691" y="1"/>
                  <a:pt x="1317" y="361"/>
                </a:cubicBezTo>
                <a:cubicBezTo>
                  <a:pt x="777" y="814"/>
                  <a:pt x="353" y="1794"/>
                  <a:pt x="156" y="3038"/>
                </a:cubicBezTo>
                <a:cubicBezTo>
                  <a:pt x="0" y="3902"/>
                  <a:pt x="0" y="5199"/>
                  <a:pt x="0" y="7358"/>
                </a:cubicBezTo>
                <a:lnTo>
                  <a:pt x="0" y="14242"/>
                </a:lnTo>
                <a:cubicBezTo>
                  <a:pt x="0" y="16401"/>
                  <a:pt x="0" y="17698"/>
                  <a:pt x="156" y="18562"/>
                </a:cubicBezTo>
                <a:cubicBezTo>
                  <a:pt x="353" y="19806"/>
                  <a:pt x="777" y="20786"/>
                  <a:pt x="1317" y="21239"/>
                </a:cubicBezTo>
                <a:cubicBezTo>
                  <a:pt x="1691" y="21599"/>
                  <a:pt x="2253" y="21600"/>
                  <a:pt x="3189" y="21600"/>
                </a:cubicBezTo>
                <a:lnTo>
                  <a:pt x="18411" y="21600"/>
                </a:lnTo>
                <a:cubicBezTo>
                  <a:pt x="19347" y="21600"/>
                  <a:pt x="19909" y="21599"/>
                  <a:pt x="20283" y="21239"/>
                </a:cubicBezTo>
                <a:cubicBezTo>
                  <a:pt x="20823" y="20786"/>
                  <a:pt x="21247" y="19806"/>
                  <a:pt x="21444" y="18562"/>
                </a:cubicBezTo>
                <a:cubicBezTo>
                  <a:pt x="21600" y="17698"/>
                  <a:pt x="21600" y="16401"/>
                  <a:pt x="21600" y="14242"/>
                </a:cubicBezTo>
                <a:lnTo>
                  <a:pt x="21600" y="7358"/>
                </a:lnTo>
                <a:cubicBezTo>
                  <a:pt x="21600" y="5199"/>
                  <a:pt x="21600" y="3902"/>
                  <a:pt x="21444" y="3038"/>
                </a:cubicBezTo>
                <a:cubicBezTo>
                  <a:pt x="21247" y="1794"/>
                  <a:pt x="20823" y="814"/>
                  <a:pt x="20283" y="361"/>
                </a:cubicBezTo>
                <a:cubicBezTo>
                  <a:pt x="19909" y="1"/>
                  <a:pt x="19347" y="0"/>
                  <a:pt x="18411" y="0"/>
                </a:cubicBezTo>
                <a:lnTo>
                  <a:pt x="3189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0" name="iPad Air 4.jpg" descr="iPad Air 4.jpg"/>
          <p:cNvPicPr>
            <a:picLocks noChangeAspect="1"/>
          </p:cNvPicPr>
          <p:nvPr/>
        </p:nvPicPr>
        <p:blipFill>
          <a:blip r:embed="rId2"/>
          <a:srcRect l="55373" t="1919" r="30678" b="83399"/>
          <a:stretch>
            <a:fillRect/>
          </a:stretch>
        </p:blipFill>
        <p:spPr>
          <a:xfrm>
            <a:off x="13509048" y="268622"/>
            <a:ext cx="3401220" cy="201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4403" y="0"/>
                </a:moveTo>
                <a:cubicBezTo>
                  <a:pt x="3111" y="0"/>
                  <a:pt x="2337" y="2"/>
                  <a:pt x="1820" y="366"/>
                </a:cubicBezTo>
                <a:cubicBezTo>
                  <a:pt x="1074" y="824"/>
                  <a:pt x="488" y="1815"/>
                  <a:pt x="217" y="3074"/>
                </a:cubicBezTo>
                <a:cubicBezTo>
                  <a:pt x="1" y="3947"/>
                  <a:pt x="0" y="5254"/>
                  <a:pt x="0" y="7437"/>
                </a:cubicBezTo>
                <a:lnTo>
                  <a:pt x="0" y="14163"/>
                </a:lnTo>
                <a:cubicBezTo>
                  <a:pt x="0" y="16346"/>
                  <a:pt x="1" y="17653"/>
                  <a:pt x="217" y="18526"/>
                </a:cubicBezTo>
                <a:cubicBezTo>
                  <a:pt x="488" y="19785"/>
                  <a:pt x="1074" y="20776"/>
                  <a:pt x="1820" y="21234"/>
                </a:cubicBezTo>
                <a:cubicBezTo>
                  <a:pt x="2337" y="21598"/>
                  <a:pt x="3111" y="21600"/>
                  <a:pt x="4403" y="21600"/>
                </a:cubicBezTo>
                <a:lnTo>
                  <a:pt x="17196" y="21600"/>
                </a:lnTo>
                <a:cubicBezTo>
                  <a:pt x="18488" y="21600"/>
                  <a:pt x="19262" y="21598"/>
                  <a:pt x="19779" y="21234"/>
                </a:cubicBezTo>
                <a:cubicBezTo>
                  <a:pt x="20524" y="20776"/>
                  <a:pt x="21113" y="19785"/>
                  <a:pt x="21384" y="18526"/>
                </a:cubicBezTo>
                <a:cubicBezTo>
                  <a:pt x="21600" y="17653"/>
                  <a:pt x="21598" y="16346"/>
                  <a:pt x="21598" y="14163"/>
                </a:cubicBezTo>
                <a:lnTo>
                  <a:pt x="21598" y="7437"/>
                </a:lnTo>
                <a:cubicBezTo>
                  <a:pt x="21598" y="5254"/>
                  <a:pt x="21600" y="3947"/>
                  <a:pt x="21384" y="3074"/>
                </a:cubicBezTo>
                <a:cubicBezTo>
                  <a:pt x="21113" y="1815"/>
                  <a:pt x="20524" y="824"/>
                  <a:pt x="19779" y="366"/>
                </a:cubicBezTo>
                <a:cubicBezTo>
                  <a:pt x="19262" y="2"/>
                  <a:pt x="18488" y="0"/>
                  <a:pt x="17196" y="0"/>
                </a:cubicBezTo>
                <a:lnTo>
                  <a:pt x="4403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1" name="iPad Air 17.jpg" descr="iPad Air 17.jpg"/>
          <p:cNvPicPr>
            <a:picLocks noChangeAspect="1"/>
          </p:cNvPicPr>
          <p:nvPr/>
        </p:nvPicPr>
        <p:blipFill>
          <a:blip r:embed="rId2"/>
          <a:srcRect l="70263" t="58948" r="996" b="1997"/>
          <a:stretch>
            <a:fillRect/>
          </a:stretch>
        </p:blipFill>
        <p:spPr>
          <a:xfrm>
            <a:off x="17129742" y="8090756"/>
            <a:ext cx="7008020" cy="5356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0"/>
                </a:moveTo>
                <a:cubicBezTo>
                  <a:pt x="1480" y="0"/>
                  <a:pt x="1111" y="0"/>
                  <a:pt x="865" y="134"/>
                </a:cubicBezTo>
                <a:cubicBezTo>
                  <a:pt x="511" y="303"/>
                  <a:pt x="232" y="668"/>
                  <a:pt x="103" y="1131"/>
                </a:cubicBezTo>
                <a:cubicBezTo>
                  <a:pt x="0" y="1453"/>
                  <a:pt x="0" y="1936"/>
                  <a:pt x="0" y="2740"/>
                </a:cubicBezTo>
                <a:lnTo>
                  <a:pt x="0" y="18860"/>
                </a:lnTo>
                <a:cubicBezTo>
                  <a:pt x="0" y="19664"/>
                  <a:pt x="0" y="20147"/>
                  <a:pt x="103" y="20469"/>
                </a:cubicBezTo>
                <a:cubicBezTo>
                  <a:pt x="232" y="20932"/>
                  <a:pt x="511" y="21297"/>
                  <a:pt x="865" y="21466"/>
                </a:cubicBezTo>
                <a:cubicBezTo>
                  <a:pt x="1111" y="21600"/>
                  <a:pt x="1480" y="21600"/>
                  <a:pt x="2094" y="21600"/>
                </a:cubicBezTo>
                <a:lnTo>
                  <a:pt x="19506" y="21600"/>
                </a:lnTo>
                <a:cubicBezTo>
                  <a:pt x="20120" y="21600"/>
                  <a:pt x="20489" y="21600"/>
                  <a:pt x="20735" y="21466"/>
                </a:cubicBezTo>
                <a:cubicBezTo>
                  <a:pt x="21089" y="21297"/>
                  <a:pt x="21368" y="20932"/>
                  <a:pt x="21497" y="20469"/>
                </a:cubicBezTo>
                <a:cubicBezTo>
                  <a:pt x="21600" y="20147"/>
                  <a:pt x="21600" y="19664"/>
                  <a:pt x="21600" y="18860"/>
                </a:cubicBezTo>
                <a:lnTo>
                  <a:pt x="21600" y="2740"/>
                </a:lnTo>
                <a:cubicBezTo>
                  <a:pt x="21600" y="1936"/>
                  <a:pt x="21600" y="1453"/>
                  <a:pt x="21497" y="1131"/>
                </a:cubicBezTo>
                <a:cubicBezTo>
                  <a:pt x="21368" y="668"/>
                  <a:pt x="21089" y="303"/>
                  <a:pt x="20735" y="134"/>
                </a:cubicBezTo>
                <a:cubicBezTo>
                  <a:pt x="20489" y="0"/>
                  <a:pt x="20120" y="0"/>
                  <a:pt x="19506" y="0"/>
                </a:cubicBezTo>
                <a:lnTo>
                  <a:pt x="2094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2" name="iPad Air 2.jpg" descr="iPad Air 2.jpg"/>
          <p:cNvPicPr>
            <a:picLocks noChangeAspect="1"/>
          </p:cNvPicPr>
          <p:nvPr/>
        </p:nvPicPr>
        <p:blipFill>
          <a:blip r:embed="rId2"/>
          <a:srcRect l="10850" t="1919" r="70239" b="67102"/>
          <a:stretch>
            <a:fillRect/>
          </a:stretch>
        </p:blipFill>
        <p:spPr>
          <a:xfrm>
            <a:off x="2650903" y="268622"/>
            <a:ext cx="4610895" cy="424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8" extrusionOk="0">
                <a:moveTo>
                  <a:pt x="3281" y="0"/>
                </a:moveTo>
                <a:cubicBezTo>
                  <a:pt x="2318" y="0"/>
                  <a:pt x="1740" y="-1"/>
                  <a:pt x="1355" y="173"/>
                </a:cubicBezTo>
                <a:cubicBezTo>
                  <a:pt x="800" y="393"/>
                  <a:pt x="362" y="868"/>
                  <a:pt x="160" y="1471"/>
                </a:cubicBezTo>
                <a:cubicBezTo>
                  <a:pt x="-1" y="1889"/>
                  <a:pt x="0" y="2516"/>
                  <a:pt x="0" y="3561"/>
                </a:cubicBezTo>
                <a:lnTo>
                  <a:pt x="0" y="18039"/>
                </a:lnTo>
                <a:cubicBezTo>
                  <a:pt x="0" y="19084"/>
                  <a:pt x="-1" y="19709"/>
                  <a:pt x="160" y="20127"/>
                </a:cubicBezTo>
                <a:cubicBezTo>
                  <a:pt x="362" y="20730"/>
                  <a:pt x="800" y="21205"/>
                  <a:pt x="1355" y="21425"/>
                </a:cubicBezTo>
                <a:cubicBezTo>
                  <a:pt x="1740" y="21599"/>
                  <a:pt x="2318" y="21598"/>
                  <a:pt x="3281" y="21598"/>
                </a:cubicBezTo>
                <a:lnTo>
                  <a:pt x="18318" y="21598"/>
                </a:lnTo>
                <a:cubicBezTo>
                  <a:pt x="19280" y="21598"/>
                  <a:pt x="19859" y="21599"/>
                  <a:pt x="20244" y="21425"/>
                </a:cubicBezTo>
                <a:cubicBezTo>
                  <a:pt x="20799" y="21205"/>
                  <a:pt x="21235" y="20730"/>
                  <a:pt x="21437" y="20127"/>
                </a:cubicBezTo>
                <a:cubicBezTo>
                  <a:pt x="21598" y="19709"/>
                  <a:pt x="21599" y="19084"/>
                  <a:pt x="21599" y="18039"/>
                </a:cubicBezTo>
                <a:lnTo>
                  <a:pt x="21599" y="3561"/>
                </a:lnTo>
                <a:cubicBezTo>
                  <a:pt x="21599" y="2516"/>
                  <a:pt x="21598" y="1889"/>
                  <a:pt x="21437" y="1471"/>
                </a:cubicBezTo>
                <a:cubicBezTo>
                  <a:pt x="21235" y="868"/>
                  <a:pt x="20799" y="393"/>
                  <a:pt x="20244" y="173"/>
                </a:cubicBezTo>
                <a:cubicBezTo>
                  <a:pt x="19859" y="-1"/>
                  <a:pt x="19280" y="0"/>
                  <a:pt x="18318" y="0"/>
                </a:cubicBezTo>
                <a:lnTo>
                  <a:pt x="328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3" name="iPad Air 14.jpg" descr="iPad Air 14.jpg"/>
          <p:cNvPicPr>
            <a:picLocks noChangeAspect="1"/>
          </p:cNvPicPr>
          <p:nvPr/>
        </p:nvPicPr>
        <p:blipFill>
          <a:blip r:embed="rId2"/>
          <a:srcRect l="15863" t="75334" r="70239" b="1997"/>
          <a:stretch>
            <a:fillRect/>
          </a:stretch>
        </p:blipFill>
        <p:spPr>
          <a:xfrm>
            <a:off x="3873278" y="10338218"/>
            <a:ext cx="3388520" cy="3109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31" y="0"/>
                </a:moveTo>
                <a:cubicBezTo>
                  <a:pt x="3060" y="0"/>
                  <a:pt x="2297" y="0"/>
                  <a:pt x="1789" y="232"/>
                </a:cubicBezTo>
                <a:cubicBezTo>
                  <a:pt x="1056" y="522"/>
                  <a:pt x="479" y="1151"/>
                  <a:pt x="213" y="1949"/>
                </a:cubicBezTo>
                <a:cubicBezTo>
                  <a:pt x="0" y="2503"/>
                  <a:pt x="0" y="3335"/>
                  <a:pt x="0" y="4720"/>
                </a:cubicBezTo>
                <a:lnTo>
                  <a:pt x="0" y="16880"/>
                </a:lnTo>
                <a:cubicBezTo>
                  <a:pt x="0" y="18265"/>
                  <a:pt x="0" y="19097"/>
                  <a:pt x="213" y="19651"/>
                </a:cubicBezTo>
                <a:cubicBezTo>
                  <a:pt x="479" y="20449"/>
                  <a:pt x="1056" y="21078"/>
                  <a:pt x="1789" y="21368"/>
                </a:cubicBezTo>
                <a:cubicBezTo>
                  <a:pt x="2297" y="21600"/>
                  <a:pt x="3060" y="21600"/>
                  <a:pt x="4331" y="21600"/>
                </a:cubicBezTo>
                <a:lnTo>
                  <a:pt x="17269" y="21600"/>
                </a:lnTo>
                <a:cubicBezTo>
                  <a:pt x="18540" y="21600"/>
                  <a:pt x="19303" y="21600"/>
                  <a:pt x="19811" y="21368"/>
                </a:cubicBezTo>
                <a:cubicBezTo>
                  <a:pt x="20544" y="21078"/>
                  <a:pt x="21121" y="20449"/>
                  <a:pt x="21387" y="19651"/>
                </a:cubicBezTo>
                <a:cubicBezTo>
                  <a:pt x="21600" y="19097"/>
                  <a:pt x="21600" y="18265"/>
                  <a:pt x="21600" y="16880"/>
                </a:cubicBezTo>
                <a:lnTo>
                  <a:pt x="21600" y="4720"/>
                </a:lnTo>
                <a:cubicBezTo>
                  <a:pt x="21600" y="3335"/>
                  <a:pt x="21600" y="2503"/>
                  <a:pt x="21387" y="1949"/>
                </a:cubicBezTo>
                <a:cubicBezTo>
                  <a:pt x="21121" y="1151"/>
                  <a:pt x="20544" y="522"/>
                  <a:pt x="19811" y="232"/>
                </a:cubicBezTo>
                <a:cubicBezTo>
                  <a:pt x="19303" y="0"/>
                  <a:pt x="18540" y="0"/>
                  <a:pt x="17269" y="0"/>
                </a:cubicBezTo>
                <a:lnTo>
                  <a:pt x="433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4" name="iPad Air 6.jpg" descr="iPad Air 6.jpg"/>
          <p:cNvPicPr>
            <a:picLocks noChangeAspect="1"/>
          </p:cNvPicPr>
          <p:nvPr/>
        </p:nvPicPr>
        <p:blipFill>
          <a:blip r:embed="rId2"/>
          <a:srcRect l="985" t="34530" r="80157" b="26299"/>
          <a:stretch>
            <a:fillRect/>
          </a:stretch>
        </p:blipFill>
        <p:spPr>
          <a:xfrm>
            <a:off x="237903" y="4741643"/>
            <a:ext cx="4598195" cy="537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3290" y="0"/>
                </a:moveTo>
                <a:cubicBezTo>
                  <a:pt x="2325" y="0"/>
                  <a:pt x="1745" y="-1"/>
                  <a:pt x="1359" y="137"/>
                </a:cubicBezTo>
                <a:cubicBezTo>
                  <a:pt x="802" y="310"/>
                  <a:pt x="363" y="686"/>
                  <a:pt x="160" y="1163"/>
                </a:cubicBezTo>
                <a:cubicBezTo>
                  <a:pt x="-1" y="1493"/>
                  <a:pt x="0" y="1990"/>
                  <a:pt x="0" y="2816"/>
                </a:cubicBezTo>
                <a:lnTo>
                  <a:pt x="0" y="18784"/>
                </a:lnTo>
                <a:cubicBezTo>
                  <a:pt x="0" y="19610"/>
                  <a:pt x="-1" y="20105"/>
                  <a:pt x="160" y="20435"/>
                </a:cubicBezTo>
                <a:cubicBezTo>
                  <a:pt x="363" y="20912"/>
                  <a:pt x="802" y="21288"/>
                  <a:pt x="1359" y="21461"/>
                </a:cubicBezTo>
                <a:cubicBezTo>
                  <a:pt x="1745" y="21599"/>
                  <a:pt x="2325" y="21598"/>
                  <a:pt x="3290" y="21598"/>
                </a:cubicBezTo>
                <a:lnTo>
                  <a:pt x="18308" y="21598"/>
                </a:lnTo>
                <a:cubicBezTo>
                  <a:pt x="19273" y="21598"/>
                  <a:pt x="19853" y="21599"/>
                  <a:pt x="20239" y="21461"/>
                </a:cubicBezTo>
                <a:cubicBezTo>
                  <a:pt x="20796" y="21288"/>
                  <a:pt x="21235" y="20912"/>
                  <a:pt x="21438" y="20435"/>
                </a:cubicBezTo>
                <a:cubicBezTo>
                  <a:pt x="21599" y="20105"/>
                  <a:pt x="21598" y="19610"/>
                  <a:pt x="21598" y="18784"/>
                </a:cubicBezTo>
                <a:lnTo>
                  <a:pt x="21598" y="2816"/>
                </a:lnTo>
                <a:cubicBezTo>
                  <a:pt x="21598" y="1990"/>
                  <a:pt x="21599" y="1493"/>
                  <a:pt x="21438" y="1163"/>
                </a:cubicBezTo>
                <a:cubicBezTo>
                  <a:pt x="21235" y="686"/>
                  <a:pt x="20796" y="310"/>
                  <a:pt x="20239" y="137"/>
                </a:cubicBezTo>
                <a:cubicBezTo>
                  <a:pt x="19853" y="-1"/>
                  <a:pt x="19273" y="0"/>
                  <a:pt x="18308" y="0"/>
                </a:cubicBezTo>
                <a:lnTo>
                  <a:pt x="3290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5" name="iPad Air 3.jpg" descr="iPad Air 3.jpg"/>
          <p:cNvPicPr>
            <a:picLocks noChangeAspect="1"/>
          </p:cNvPicPr>
          <p:nvPr/>
        </p:nvPicPr>
        <p:blipFill>
          <a:blip r:embed="rId2"/>
          <a:srcRect l="30658" t="1919" r="45525" b="83399"/>
          <a:stretch>
            <a:fillRect/>
          </a:stretch>
        </p:blipFill>
        <p:spPr>
          <a:xfrm>
            <a:off x="7480781" y="268622"/>
            <a:ext cx="5807473" cy="201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extrusionOk="0">
                <a:moveTo>
                  <a:pt x="2605" y="0"/>
                </a:moveTo>
                <a:cubicBezTo>
                  <a:pt x="1841" y="0"/>
                  <a:pt x="1381" y="-2"/>
                  <a:pt x="1076" y="366"/>
                </a:cubicBezTo>
                <a:cubicBezTo>
                  <a:pt x="635" y="829"/>
                  <a:pt x="287" y="1832"/>
                  <a:pt x="127" y="3103"/>
                </a:cubicBezTo>
                <a:cubicBezTo>
                  <a:pt x="-1" y="3984"/>
                  <a:pt x="0" y="5308"/>
                  <a:pt x="0" y="7512"/>
                </a:cubicBezTo>
                <a:lnTo>
                  <a:pt x="0" y="14084"/>
                </a:lnTo>
                <a:cubicBezTo>
                  <a:pt x="0" y="16288"/>
                  <a:pt x="-1" y="17612"/>
                  <a:pt x="127" y="18493"/>
                </a:cubicBezTo>
                <a:cubicBezTo>
                  <a:pt x="287" y="19764"/>
                  <a:pt x="635" y="20767"/>
                  <a:pt x="1076" y="21230"/>
                </a:cubicBezTo>
                <a:cubicBezTo>
                  <a:pt x="1381" y="21598"/>
                  <a:pt x="1841" y="21596"/>
                  <a:pt x="2605" y="21596"/>
                </a:cubicBezTo>
                <a:lnTo>
                  <a:pt x="18993" y="21596"/>
                </a:lnTo>
                <a:cubicBezTo>
                  <a:pt x="19757" y="21596"/>
                  <a:pt x="20217" y="21598"/>
                  <a:pt x="20522" y="21230"/>
                </a:cubicBezTo>
                <a:cubicBezTo>
                  <a:pt x="20963" y="20767"/>
                  <a:pt x="21311" y="19764"/>
                  <a:pt x="21471" y="18493"/>
                </a:cubicBezTo>
                <a:cubicBezTo>
                  <a:pt x="21599" y="17612"/>
                  <a:pt x="21598" y="16288"/>
                  <a:pt x="21598" y="14084"/>
                </a:cubicBezTo>
                <a:lnTo>
                  <a:pt x="21598" y="7512"/>
                </a:lnTo>
                <a:cubicBezTo>
                  <a:pt x="21598" y="5308"/>
                  <a:pt x="21599" y="3984"/>
                  <a:pt x="21471" y="3103"/>
                </a:cubicBezTo>
                <a:cubicBezTo>
                  <a:pt x="21311" y="1832"/>
                  <a:pt x="20963" y="829"/>
                  <a:pt x="20522" y="366"/>
                </a:cubicBezTo>
                <a:cubicBezTo>
                  <a:pt x="20217" y="-2"/>
                  <a:pt x="19757" y="0"/>
                  <a:pt x="18993" y="0"/>
                </a:cubicBezTo>
                <a:lnTo>
                  <a:pt x="2605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6" name="iPad Air 13.jpg" descr="iPad Air 13.jpg"/>
          <p:cNvPicPr>
            <a:picLocks noChangeAspect="1"/>
          </p:cNvPicPr>
          <p:nvPr/>
        </p:nvPicPr>
        <p:blipFill>
          <a:blip r:embed="rId2"/>
          <a:srcRect l="985" t="75334" r="85118" b="1997"/>
          <a:stretch>
            <a:fillRect/>
          </a:stretch>
        </p:blipFill>
        <p:spPr>
          <a:xfrm>
            <a:off x="237903" y="10338218"/>
            <a:ext cx="3388520" cy="3109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31" y="0"/>
                </a:moveTo>
                <a:cubicBezTo>
                  <a:pt x="3060" y="0"/>
                  <a:pt x="2297" y="0"/>
                  <a:pt x="1789" y="232"/>
                </a:cubicBezTo>
                <a:cubicBezTo>
                  <a:pt x="1056" y="522"/>
                  <a:pt x="479" y="1151"/>
                  <a:pt x="213" y="1949"/>
                </a:cubicBezTo>
                <a:cubicBezTo>
                  <a:pt x="0" y="2503"/>
                  <a:pt x="0" y="3335"/>
                  <a:pt x="0" y="4720"/>
                </a:cubicBezTo>
                <a:lnTo>
                  <a:pt x="0" y="16880"/>
                </a:lnTo>
                <a:cubicBezTo>
                  <a:pt x="0" y="18265"/>
                  <a:pt x="0" y="19097"/>
                  <a:pt x="213" y="19651"/>
                </a:cubicBezTo>
                <a:cubicBezTo>
                  <a:pt x="479" y="20449"/>
                  <a:pt x="1056" y="21078"/>
                  <a:pt x="1789" y="21368"/>
                </a:cubicBezTo>
                <a:cubicBezTo>
                  <a:pt x="2297" y="21600"/>
                  <a:pt x="3060" y="21600"/>
                  <a:pt x="4331" y="21600"/>
                </a:cubicBezTo>
                <a:lnTo>
                  <a:pt x="17269" y="21600"/>
                </a:lnTo>
                <a:cubicBezTo>
                  <a:pt x="18540" y="21600"/>
                  <a:pt x="19303" y="21600"/>
                  <a:pt x="19811" y="21368"/>
                </a:cubicBezTo>
                <a:cubicBezTo>
                  <a:pt x="20544" y="21078"/>
                  <a:pt x="21121" y="20449"/>
                  <a:pt x="21387" y="19651"/>
                </a:cubicBezTo>
                <a:cubicBezTo>
                  <a:pt x="21600" y="19097"/>
                  <a:pt x="21600" y="18265"/>
                  <a:pt x="21600" y="16880"/>
                </a:cubicBezTo>
                <a:lnTo>
                  <a:pt x="21600" y="4720"/>
                </a:lnTo>
                <a:cubicBezTo>
                  <a:pt x="21600" y="3335"/>
                  <a:pt x="21600" y="2503"/>
                  <a:pt x="21387" y="1949"/>
                </a:cubicBezTo>
                <a:cubicBezTo>
                  <a:pt x="21121" y="1151"/>
                  <a:pt x="20544" y="522"/>
                  <a:pt x="19811" y="232"/>
                </a:cubicBezTo>
                <a:cubicBezTo>
                  <a:pt x="19303" y="0"/>
                  <a:pt x="18540" y="0"/>
                  <a:pt x="17269" y="0"/>
                </a:cubicBezTo>
                <a:lnTo>
                  <a:pt x="433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7" name="iPad Air 11.jpg" descr="iPad Air 11.jpg"/>
          <p:cNvPicPr>
            <a:picLocks noChangeAspect="1"/>
          </p:cNvPicPr>
          <p:nvPr/>
        </p:nvPicPr>
        <p:blipFill>
          <a:blip r:embed="rId2"/>
          <a:srcRect l="90049" t="18169" r="1005" b="67195"/>
          <a:stretch>
            <a:fillRect/>
          </a:stretch>
        </p:blipFill>
        <p:spPr>
          <a:xfrm>
            <a:off x="21959800" y="2492094"/>
            <a:ext cx="2181226" cy="2007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extrusionOk="0">
                <a:moveTo>
                  <a:pt x="6744" y="0"/>
                </a:moveTo>
                <a:cubicBezTo>
                  <a:pt x="4766" y="0"/>
                  <a:pt x="3578" y="0"/>
                  <a:pt x="2787" y="359"/>
                </a:cubicBezTo>
                <a:cubicBezTo>
                  <a:pt x="1646" y="810"/>
                  <a:pt x="746" y="1788"/>
                  <a:pt x="330" y="3028"/>
                </a:cubicBezTo>
                <a:cubicBezTo>
                  <a:pt x="0" y="3888"/>
                  <a:pt x="0" y="5178"/>
                  <a:pt x="0" y="7328"/>
                </a:cubicBezTo>
                <a:lnTo>
                  <a:pt x="0" y="14272"/>
                </a:lnTo>
                <a:cubicBezTo>
                  <a:pt x="0" y="16422"/>
                  <a:pt x="0" y="17712"/>
                  <a:pt x="330" y="18572"/>
                </a:cubicBezTo>
                <a:cubicBezTo>
                  <a:pt x="746" y="19812"/>
                  <a:pt x="1646" y="20790"/>
                  <a:pt x="2787" y="21241"/>
                </a:cubicBezTo>
                <a:cubicBezTo>
                  <a:pt x="3578" y="21600"/>
                  <a:pt x="4766" y="21600"/>
                  <a:pt x="6744" y="21600"/>
                </a:cubicBezTo>
                <a:lnTo>
                  <a:pt x="14856" y="21600"/>
                </a:lnTo>
                <a:cubicBezTo>
                  <a:pt x="16834" y="21600"/>
                  <a:pt x="18022" y="21600"/>
                  <a:pt x="18813" y="21241"/>
                </a:cubicBezTo>
                <a:cubicBezTo>
                  <a:pt x="19954" y="20790"/>
                  <a:pt x="20854" y="19812"/>
                  <a:pt x="21270" y="18572"/>
                </a:cubicBezTo>
                <a:cubicBezTo>
                  <a:pt x="21600" y="17712"/>
                  <a:pt x="21600" y="16422"/>
                  <a:pt x="21600" y="14272"/>
                </a:cubicBezTo>
                <a:lnTo>
                  <a:pt x="21600" y="7328"/>
                </a:lnTo>
                <a:cubicBezTo>
                  <a:pt x="21600" y="5178"/>
                  <a:pt x="21600" y="3888"/>
                  <a:pt x="21270" y="3028"/>
                </a:cubicBezTo>
                <a:cubicBezTo>
                  <a:pt x="20854" y="1788"/>
                  <a:pt x="19954" y="810"/>
                  <a:pt x="18813" y="359"/>
                </a:cubicBezTo>
                <a:cubicBezTo>
                  <a:pt x="18022" y="0"/>
                  <a:pt x="16834" y="0"/>
                  <a:pt x="14856" y="0"/>
                </a:cubicBezTo>
                <a:lnTo>
                  <a:pt x="6744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8" name="iPad Air 12.jpg" descr="iPad Air 12.jpg"/>
          <p:cNvPicPr>
            <a:picLocks noChangeAspect="1"/>
          </p:cNvPicPr>
          <p:nvPr/>
        </p:nvPicPr>
        <p:blipFill>
          <a:blip r:embed="rId2"/>
          <a:srcRect l="90049" t="34530" r="1005" b="42685"/>
          <a:stretch>
            <a:fillRect/>
          </a:stretch>
        </p:blipFill>
        <p:spPr>
          <a:xfrm>
            <a:off x="21959800" y="4736265"/>
            <a:ext cx="2181226" cy="3124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6744" y="0"/>
                </a:moveTo>
                <a:cubicBezTo>
                  <a:pt x="4766" y="0"/>
                  <a:pt x="3578" y="0"/>
                  <a:pt x="2787" y="231"/>
                </a:cubicBezTo>
                <a:cubicBezTo>
                  <a:pt x="1646" y="520"/>
                  <a:pt x="746" y="1149"/>
                  <a:pt x="330" y="1945"/>
                </a:cubicBezTo>
                <a:cubicBezTo>
                  <a:pt x="0" y="2498"/>
                  <a:pt x="0" y="3326"/>
                  <a:pt x="0" y="4707"/>
                </a:cubicBezTo>
                <a:lnTo>
                  <a:pt x="0" y="16893"/>
                </a:lnTo>
                <a:cubicBezTo>
                  <a:pt x="0" y="18274"/>
                  <a:pt x="0" y="19102"/>
                  <a:pt x="330" y="19655"/>
                </a:cubicBezTo>
                <a:cubicBezTo>
                  <a:pt x="746" y="20451"/>
                  <a:pt x="1646" y="21080"/>
                  <a:pt x="2787" y="21369"/>
                </a:cubicBezTo>
                <a:cubicBezTo>
                  <a:pt x="3578" y="21600"/>
                  <a:pt x="4766" y="21600"/>
                  <a:pt x="6744" y="21600"/>
                </a:cubicBezTo>
                <a:lnTo>
                  <a:pt x="14856" y="21600"/>
                </a:lnTo>
                <a:cubicBezTo>
                  <a:pt x="16834" y="21600"/>
                  <a:pt x="18022" y="21600"/>
                  <a:pt x="18813" y="21369"/>
                </a:cubicBezTo>
                <a:cubicBezTo>
                  <a:pt x="19954" y="21080"/>
                  <a:pt x="20854" y="20451"/>
                  <a:pt x="21270" y="19655"/>
                </a:cubicBezTo>
                <a:cubicBezTo>
                  <a:pt x="21600" y="19102"/>
                  <a:pt x="21600" y="18274"/>
                  <a:pt x="21600" y="16893"/>
                </a:cubicBezTo>
                <a:lnTo>
                  <a:pt x="21600" y="4707"/>
                </a:lnTo>
                <a:cubicBezTo>
                  <a:pt x="21600" y="3326"/>
                  <a:pt x="21600" y="2498"/>
                  <a:pt x="21270" y="1945"/>
                </a:cubicBezTo>
                <a:cubicBezTo>
                  <a:pt x="20854" y="1149"/>
                  <a:pt x="19954" y="520"/>
                  <a:pt x="18813" y="231"/>
                </a:cubicBezTo>
                <a:cubicBezTo>
                  <a:pt x="18022" y="0"/>
                  <a:pt x="16834" y="0"/>
                  <a:pt x="14856" y="0"/>
                </a:cubicBezTo>
                <a:lnTo>
                  <a:pt x="6744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29" name="iPad Air 5.jpg" descr="iPad Air 5.jpg"/>
          <p:cNvPicPr>
            <a:picLocks noChangeAspect="1"/>
          </p:cNvPicPr>
          <p:nvPr/>
        </p:nvPicPr>
        <p:blipFill>
          <a:blip r:embed="rId2"/>
          <a:srcRect l="70220" t="1919" r="1005" b="83399"/>
          <a:stretch>
            <a:fillRect/>
          </a:stretch>
        </p:blipFill>
        <p:spPr>
          <a:xfrm>
            <a:off x="17129742" y="268622"/>
            <a:ext cx="7016355" cy="201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extrusionOk="0">
                <a:moveTo>
                  <a:pt x="2156" y="0"/>
                </a:moveTo>
                <a:cubicBezTo>
                  <a:pt x="1523" y="0"/>
                  <a:pt x="1143" y="-2"/>
                  <a:pt x="890" y="366"/>
                </a:cubicBezTo>
                <a:cubicBezTo>
                  <a:pt x="525" y="829"/>
                  <a:pt x="237" y="1832"/>
                  <a:pt x="105" y="3103"/>
                </a:cubicBezTo>
                <a:cubicBezTo>
                  <a:pt x="-1" y="3984"/>
                  <a:pt x="0" y="5308"/>
                  <a:pt x="0" y="7512"/>
                </a:cubicBezTo>
                <a:lnTo>
                  <a:pt x="0" y="14084"/>
                </a:lnTo>
                <a:cubicBezTo>
                  <a:pt x="0" y="16288"/>
                  <a:pt x="-1" y="17612"/>
                  <a:pt x="105" y="18493"/>
                </a:cubicBezTo>
                <a:cubicBezTo>
                  <a:pt x="237" y="19764"/>
                  <a:pt x="525" y="20767"/>
                  <a:pt x="890" y="21230"/>
                </a:cubicBezTo>
                <a:cubicBezTo>
                  <a:pt x="1143" y="21598"/>
                  <a:pt x="1523" y="21596"/>
                  <a:pt x="2156" y="21596"/>
                </a:cubicBezTo>
                <a:lnTo>
                  <a:pt x="19443" y="21596"/>
                </a:lnTo>
                <a:cubicBezTo>
                  <a:pt x="20076" y="21596"/>
                  <a:pt x="20455" y="21598"/>
                  <a:pt x="20708" y="21230"/>
                </a:cubicBezTo>
                <a:cubicBezTo>
                  <a:pt x="21073" y="20767"/>
                  <a:pt x="21361" y="19764"/>
                  <a:pt x="21493" y="18493"/>
                </a:cubicBezTo>
                <a:cubicBezTo>
                  <a:pt x="21599" y="17612"/>
                  <a:pt x="21598" y="16288"/>
                  <a:pt x="21598" y="14084"/>
                </a:cubicBezTo>
                <a:lnTo>
                  <a:pt x="21598" y="7512"/>
                </a:lnTo>
                <a:cubicBezTo>
                  <a:pt x="21598" y="5308"/>
                  <a:pt x="21599" y="3984"/>
                  <a:pt x="21493" y="3103"/>
                </a:cubicBezTo>
                <a:cubicBezTo>
                  <a:pt x="21361" y="1832"/>
                  <a:pt x="21073" y="829"/>
                  <a:pt x="20708" y="366"/>
                </a:cubicBezTo>
                <a:cubicBezTo>
                  <a:pt x="20455" y="-2"/>
                  <a:pt x="20076" y="0"/>
                  <a:pt x="19443" y="0"/>
                </a:cubicBezTo>
                <a:lnTo>
                  <a:pt x="2156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30" name="iPad Air 16.jpg" descr="iPad Air 16.jpg"/>
          <p:cNvPicPr>
            <a:picLocks noChangeAspect="1"/>
          </p:cNvPicPr>
          <p:nvPr/>
        </p:nvPicPr>
        <p:blipFill>
          <a:blip r:embed="rId2"/>
          <a:srcRect l="50453" t="83458" r="30670" b="1998"/>
          <a:stretch>
            <a:fillRect/>
          </a:stretch>
        </p:blipFill>
        <p:spPr>
          <a:xfrm>
            <a:off x="12307707" y="11452567"/>
            <a:ext cx="4602561" cy="1994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9" y="0"/>
                </a:moveTo>
                <a:cubicBezTo>
                  <a:pt x="2253" y="0"/>
                  <a:pt x="1691" y="1"/>
                  <a:pt x="1317" y="361"/>
                </a:cubicBezTo>
                <a:cubicBezTo>
                  <a:pt x="777" y="814"/>
                  <a:pt x="353" y="1794"/>
                  <a:pt x="156" y="3038"/>
                </a:cubicBezTo>
                <a:cubicBezTo>
                  <a:pt x="0" y="3902"/>
                  <a:pt x="0" y="5199"/>
                  <a:pt x="0" y="7358"/>
                </a:cubicBezTo>
                <a:lnTo>
                  <a:pt x="0" y="14242"/>
                </a:lnTo>
                <a:cubicBezTo>
                  <a:pt x="0" y="16401"/>
                  <a:pt x="0" y="17698"/>
                  <a:pt x="156" y="18562"/>
                </a:cubicBezTo>
                <a:cubicBezTo>
                  <a:pt x="353" y="19806"/>
                  <a:pt x="777" y="20786"/>
                  <a:pt x="1317" y="21239"/>
                </a:cubicBezTo>
                <a:cubicBezTo>
                  <a:pt x="1691" y="21599"/>
                  <a:pt x="2253" y="21600"/>
                  <a:pt x="3189" y="21600"/>
                </a:cubicBezTo>
                <a:lnTo>
                  <a:pt x="18411" y="21600"/>
                </a:lnTo>
                <a:cubicBezTo>
                  <a:pt x="19347" y="21600"/>
                  <a:pt x="19909" y="21599"/>
                  <a:pt x="20283" y="21239"/>
                </a:cubicBezTo>
                <a:cubicBezTo>
                  <a:pt x="20823" y="20786"/>
                  <a:pt x="21247" y="19806"/>
                  <a:pt x="21444" y="18562"/>
                </a:cubicBezTo>
                <a:cubicBezTo>
                  <a:pt x="21600" y="17698"/>
                  <a:pt x="21600" y="16401"/>
                  <a:pt x="21600" y="14242"/>
                </a:cubicBezTo>
                <a:lnTo>
                  <a:pt x="21600" y="7358"/>
                </a:lnTo>
                <a:cubicBezTo>
                  <a:pt x="21600" y="5199"/>
                  <a:pt x="21600" y="3902"/>
                  <a:pt x="21444" y="3038"/>
                </a:cubicBezTo>
                <a:cubicBezTo>
                  <a:pt x="21247" y="1794"/>
                  <a:pt x="20823" y="814"/>
                  <a:pt x="20283" y="361"/>
                </a:cubicBezTo>
                <a:cubicBezTo>
                  <a:pt x="19909" y="1"/>
                  <a:pt x="19347" y="0"/>
                  <a:pt x="18411" y="0"/>
                </a:cubicBezTo>
                <a:lnTo>
                  <a:pt x="3189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31" name="iPad Air 1.jpg" descr="iPad Air 1.jpg"/>
          <p:cNvPicPr>
            <a:picLocks noChangeAspect="1"/>
          </p:cNvPicPr>
          <p:nvPr/>
        </p:nvPicPr>
        <p:blipFill>
          <a:blip r:embed="rId2"/>
          <a:srcRect l="954" t="1919" r="90047" b="67102"/>
          <a:stretch>
            <a:fillRect/>
          </a:stretch>
        </p:blipFill>
        <p:spPr>
          <a:xfrm>
            <a:off x="237903" y="268622"/>
            <a:ext cx="2193926" cy="424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6896" y="0"/>
                </a:moveTo>
                <a:cubicBezTo>
                  <a:pt x="4873" y="0"/>
                  <a:pt x="3657" y="-1"/>
                  <a:pt x="2848" y="173"/>
                </a:cubicBezTo>
                <a:cubicBezTo>
                  <a:pt x="1681" y="393"/>
                  <a:pt x="760" y="868"/>
                  <a:pt x="336" y="1471"/>
                </a:cubicBezTo>
                <a:cubicBezTo>
                  <a:pt x="-2" y="1889"/>
                  <a:pt x="0" y="2516"/>
                  <a:pt x="0" y="3561"/>
                </a:cubicBezTo>
                <a:lnTo>
                  <a:pt x="0" y="18039"/>
                </a:lnTo>
                <a:cubicBezTo>
                  <a:pt x="0" y="19084"/>
                  <a:pt x="-2" y="19709"/>
                  <a:pt x="336" y="20127"/>
                </a:cubicBezTo>
                <a:cubicBezTo>
                  <a:pt x="760" y="20730"/>
                  <a:pt x="1681" y="21205"/>
                  <a:pt x="2848" y="21425"/>
                </a:cubicBezTo>
                <a:cubicBezTo>
                  <a:pt x="3657" y="21599"/>
                  <a:pt x="4873" y="21598"/>
                  <a:pt x="6896" y="21598"/>
                </a:cubicBezTo>
                <a:lnTo>
                  <a:pt x="14702" y="21598"/>
                </a:lnTo>
                <a:cubicBezTo>
                  <a:pt x="16725" y="21598"/>
                  <a:pt x="17940" y="21599"/>
                  <a:pt x="18750" y="21425"/>
                </a:cubicBezTo>
                <a:cubicBezTo>
                  <a:pt x="19916" y="21205"/>
                  <a:pt x="20833" y="20730"/>
                  <a:pt x="21258" y="20127"/>
                </a:cubicBezTo>
                <a:cubicBezTo>
                  <a:pt x="21596" y="19709"/>
                  <a:pt x="21598" y="19084"/>
                  <a:pt x="21598" y="18039"/>
                </a:cubicBezTo>
                <a:lnTo>
                  <a:pt x="21598" y="3561"/>
                </a:lnTo>
                <a:cubicBezTo>
                  <a:pt x="21598" y="2516"/>
                  <a:pt x="21596" y="1889"/>
                  <a:pt x="21258" y="1471"/>
                </a:cubicBezTo>
                <a:cubicBezTo>
                  <a:pt x="20833" y="868"/>
                  <a:pt x="19916" y="393"/>
                  <a:pt x="18750" y="173"/>
                </a:cubicBezTo>
                <a:cubicBezTo>
                  <a:pt x="17940" y="-1"/>
                  <a:pt x="16725" y="0"/>
                  <a:pt x="14702" y="0"/>
                </a:cubicBezTo>
                <a:lnTo>
                  <a:pt x="6896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99826 0.000000" pathEditMode="relative">
                                      <p:cBhvr>
                                        <p:cTn id="8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1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9826 0.000000" pathEditMode="relative">
                                      <p:cBhvr>
                                        <p:cTn id="12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5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14" dur="1200" fill="hold"/>
                                        <p:tgtEl>
                                          <p:spTgt spid="113"/>
                                        </p:tgtEl>
                                      </p:cBhvr>
                                      <p:by x="63999" y="63999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6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79479 0.082383" pathEditMode="relative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1" dur="indefinite" fill="hold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9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69999" y="69999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3976 0.233755" pathEditMode="relative">
                                      <p:cBhvr>
                                        <p:cTn id="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8" dur="indefinite" fill="hold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grpId="12" nodeType="afterEffect">
                                  <p:stCondLst>
                                    <p:cond delay="1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" presetClass="entr" presetSubtype="4" fill="hold" grpId="13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" presetClass="entr" presetSubtype="6" fill="hold" grpId="15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00"/>
                            </p:stCondLst>
                            <p:childTnLst>
                              <p:par>
                                <p:cTn id="50" presetID="2" presetClass="entr" presetSubtype="9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0"/>
                            </p:stCondLst>
                            <p:childTnLst>
                              <p:par>
                                <p:cTn id="55" presetID="2" presetClass="entr" presetSubtype="4" fill="hold" grpId="17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849"/>
                            </p:stCondLst>
                            <p:childTnLst>
                              <p:par>
                                <p:cTn id="60" presetID="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849"/>
                            </p:stCondLst>
                            <p:childTnLst>
                              <p:par>
                                <p:cTn id="65" presetID="2" presetClass="entr" presetSubtype="1" fill="hold" grpId="19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899"/>
                            </p:stCondLst>
                            <p:childTnLst>
                              <p:par>
                                <p:cTn id="70" presetID="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899"/>
                            </p:stCondLst>
                            <p:childTnLst>
                              <p:par>
                                <p:cTn id="75" presetID="2" presetClass="entr" presetSubtype="2" fill="hold" grpId="2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indefinite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900"/>
                            </p:stCondLst>
                            <p:childTnLst>
                              <p:par>
                                <p:cTn id="80" presetID="2" presetClass="entr" presetSubtype="2" fill="hold" grpId="22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949"/>
                            </p:stCondLst>
                            <p:childTnLst>
                              <p:par>
                                <p:cTn id="85" presetID="2" presetClass="entr" presetSubtype="3" fill="hold" grpId="23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indefinite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0"/>
                            </p:stCondLst>
                            <p:childTnLst>
                              <p:par>
                                <p:cTn id="90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4" animBg="1" advAuto="0"/>
      <p:bldP spid="113" grpId="5" animBg="1" advAuto="0"/>
      <p:bldP spid="115" grpId="3" animBg="1" advAuto="0"/>
      <p:bldP spid="130" grpId="24" animBg="1" advAuto="0"/>
      <p:bldP spid="131" grpId="25" animBg="1" advAuto="0"/>
      <p:bldP spid="117" grpId="9" animBg="1" advAuto="0"/>
      <p:bldP spid="117" grpId="11" animBg="1" advAuto="0"/>
      <p:bldP spid="123" grpId="17" animBg="1" advAuto="0"/>
      <p:bldP spid="118" grpId="12" animBg="1" advAuto="0"/>
      <p:bldP spid="116" grpId="6" animBg="1" advAuto="0"/>
      <p:bldP spid="125" grpId="19" animBg="1" advAuto="0"/>
      <p:bldP spid="116" grpId="8" animBg="1" advAuto="0"/>
      <p:bldP spid="121" grpId="15" animBg="1" advAuto="0"/>
      <p:bldP spid="129" grpId="23" animBg="1" advAuto="0"/>
      <p:bldP spid="124" grpId="18" animBg="1" advAuto="0"/>
      <p:bldP spid="122" grpId="16" animBg="1" advAuto="0"/>
      <p:bldP spid="114" grpId="1" animBg="1" advAuto="0"/>
      <p:bldP spid="127" grpId="21" animBg="1" advAuto="0"/>
      <p:bldP spid="119" grpId="13" animBg="1" advAuto="0"/>
      <p:bldP spid="126" grpId="20" animBg="1" advAuto="0"/>
      <p:bldP spid="128" grpId="2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Pad Air b.png" descr="iPad Air b.png"/>
          <p:cNvPicPr>
            <a:picLocks noChangeAspect="1"/>
          </p:cNvPicPr>
          <p:nvPr/>
        </p:nvPicPr>
        <p:blipFill>
          <a:blip r:embed="rId1"/>
          <a:srcRect l="22514" t="10732" r="43120" b="10013"/>
          <a:stretch>
            <a:fillRect/>
          </a:stretch>
        </p:blipFill>
        <p:spPr>
          <a:xfrm>
            <a:off x="9632288" y="543852"/>
            <a:ext cx="9734403" cy="126281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iPad Air a.png" descr="iPad Air a.png"/>
          <p:cNvPicPr>
            <a:picLocks noChangeAspect="1"/>
          </p:cNvPicPr>
          <p:nvPr/>
        </p:nvPicPr>
        <p:blipFill>
          <a:blip r:embed="rId2"/>
          <a:srcRect l="7298" t="19560" r="64300" b="10049"/>
          <a:stretch>
            <a:fillRect/>
          </a:stretch>
        </p:blipFill>
        <p:spPr>
          <a:xfrm>
            <a:off x="5118909" y="1950428"/>
            <a:ext cx="8044972" cy="112158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5" name="128GB"/>
          <p:cNvSpPr txBox="1"/>
          <p:nvPr/>
        </p:nvSpPr>
        <p:spPr>
          <a:xfrm>
            <a:off x="18043977" y="7656780"/>
            <a:ext cx="212627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128GB</a:t>
            </a:r>
          </a:p>
        </p:txBody>
      </p:sp>
      <p:grpSp>
        <p:nvGrpSpPr>
          <p:cNvPr id="138" name="成组"/>
          <p:cNvGrpSpPr/>
          <p:nvPr/>
        </p:nvGrpSpPr>
        <p:grpSpPr>
          <a:xfrm>
            <a:off x="16505035" y="5265469"/>
            <a:ext cx="5318536" cy="1854201"/>
            <a:chOff x="0" y="-6350"/>
            <a:chExt cx="5318534" cy="1854200"/>
          </a:xfrm>
        </p:grpSpPr>
        <p:sp>
          <p:nvSpPr>
            <p:cNvPr id="136" name="iPad"/>
            <p:cNvSpPr txBox="1"/>
            <p:nvPr/>
          </p:nvSpPr>
          <p:spPr>
            <a:xfrm>
              <a:off x="0" y="-6351"/>
              <a:ext cx="3198608" cy="185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defRPr sz="1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iPad</a:t>
              </a:r>
            </a:p>
          </p:txBody>
        </p:sp>
        <p:pic>
          <p:nvPicPr>
            <p:cNvPr id="137" name="air.png" descr="air.png"/>
            <p:cNvPicPr>
              <a:picLocks noChangeAspect="1"/>
            </p:cNvPicPr>
            <p:nvPr/>
          </p:nvPicPr>
          <p:blipFill>
            <a:blip r:embed="rId3"/>
            <a:srcRect l="54060" t="39376" r="23034" b="39376"/>
            <a:stretch>
              <a:fillRect/>
            </a:stretch>
          </p:blipFill>
          <p:spPr>
            <a:xfrm>
              <a:off x="3053090" y="319546"/>
              <a:ext cx="2265445" cy="1182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34"/>
                                        </p:tgtEl>
                                      </p:cBhvr>
                                      <p:by x="85526" y="85526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64966 -0.001234" pathEditMode="relative">
                                      <p:cBhvr>
                                        <p:cTn id="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3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133"/>
                                        </p:tgtEl>
                                      </p:cBhvr>
                                      <p:by x="86727" y="86727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99609 0.000269" pathEditMode="relative">
                                      <p:cBhvr>
                                        <p:cTn id="1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5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9"/>
                            </p:stCondLst>
                            <p:childTnLst>
                              <p:par>
                                <p:cTn id="19" presetID="2" presetClass="entr" presetSubtype="4" fill="hold" grpId="6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6" animBg="1" advAuto="0"/>
      <p:bldP spid="134" grpId="1" animBg="1" advAuto="0"/>
      <p:bldP spid="138" grpId="5" animBg="1" advAuto="0"/>
      <p:bldP spid="133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128GB"/>
          <p:cNvSpPr txBox="1"/>
          <p:nvPr/>
        </p:nvSpPr>
        <p:spPr>
          <a:xfrm>
            <a:off x="18043977" y="7656780"/>
            <a:ext cx="212627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128GB</a:t>
            </a:r>
          </a:p>
        </p:txBody>
      </p:sp>
      <p:grpSp>
        <p:nvGrpSpPr>
          <p:cNvPr id="143" name="成组"/>
          <p:cNvGrpSpPr/>
          <p:nvPr/>
        </p:nvGrpSpPr>
        <p:grpSpPr>
          <a:xfrm>
            <a:off x="16505035" y="5265469"/>
            <a:ext cx="5318536" cy="1854201"/>
            <a:chOff x="0" y="-6350"/>
            <a:chExt cx="5318534" cy="1854200"/>
          </a:xfrm>
        </p:grpSpPr>
        <p:sp>
          <p:nvSpPr>
            <p:cNvPr id="141" name="iPad"/>
            <p:cNvSpPr txBox="1"/>
            <p:nvPr/>
          </p:nvSpPr>
          <p:spPr>
            <a:xfrm>
              <a:off x="0" y="-6351"/>
              <a:ext cx="3198608" cy="185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defRPr sz="1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iPad</a:t>
              </a:r>
            </a:p>
          </p:txBody>
        </p:sp>
        <p:pic>
          <p:nvPicPr>
            <p:cNvPr id="142" name="air.png" descr="air.png"/>
            <p:cNvPicPr>
              <a:picLocks noChangeAspect="1"/>
            </p:cNvPicPr>
            <p:nvPr/>
          </p:nvPicPr>
          <p:blipFill>
            <a:blip r:embed="rId1"/>
            <a:srcRect l="54060" t="39376" r="23034" b="39376"/>
            <a:stretch>
              <a:fillRect/>
            </a:stretch>
          </p:blipFill>
          <p:spPr>
            <a:xfrm>
              <a:off x="3053090" y="319546"/>
              <a:ext cx="2265445" cy="1182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144" name="iPad Air b.png" descr="iPad Air b.png"/>
          <p:cNvPicPr>
            <a:picLocks noChangeAspect="1"/>
          </p:cNvPicPr>
          <p:nvPr/>
        </p:nvPicPr>
        <p:blipFill>
          <a:blip r:embed="rId2"/>
          <a:srcRect l="22514" t="10732" r="43120" b="10013"/>
          <a:stretch>
            <a:fillRect/>
          </a:stretch>
        </p:blipFill>
        <p:spPr>
          <a:xfrm>
            <a:off x="5410200" y="1384300"/>
            <a:ext cx="8445501" cy="10956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5" name="iPad Air a.png" descr="iPad Air a.png"/>
          <p:cNvPicPr>
            <a:picLocks noChangeAspect="1"/>
          </p:cNvPicPr>
          <p:nvPr/>
        </p:nvPicPr>
        <p:blipFill>
          <a:blip r:embed="rId3"/>
          <a:srcRect l="7298" t="19560" r="64300" b="10049"/>
          <a:stretch>
            <a:fillRect/>
          </a:stretch>
        </p:blipFill>
        <p:spPr>
          <a:xfrm>
            <a:off x="1676400" y="2743200"/>
            <a:ext cx="6883401" cy="95964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6" name="256GB"/>
          <p:cNvSpPr txBox="1"/>
          <p:nvPr/>
        </p:nvSpPr>
        <p:spPr>
          <a:xfrm>
            <a:off x="18302365" y="7363171"/>
            <a:ext cx="1723877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256GB</a:t>
            </a:r>
          </a:p>
        </p:txBody>
      </p:sp>
      <p:sp>
        <p:nvSpPr>
          <p:cNvPr id="147" name="512GB"/>
          <p:cNvSpPr txBox="1"/>
          <p:nvPr/>
        </p:nvSpPr>
        <p:spPr>
          <a:xfrm>
            <a:off x="18302365" y="8201347"/>
            <a:ext cx="1723877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512GB</a:t>
            </a:r>
          </a:p>
        </p:txBody>
      </p:sp>
      <p:sp>
        <p:nvSpPr>
          <p:cNvPr id="148" name="1TB"/>
          <p:cNvSpPr txBox="1"/>
          <p:nvPr/>
        </p:nvSpPr>
        <p:spPr>
          <a:xfrm>
            <a:off x="18627306" y="9039522"/>
            <a:ext cx="1073994" cy="71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1TB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88071" pathEditMode="relative">
                                      <p:cBhvr>
                                        <p:cTn id="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</p:cBhvr>
                                      <p:by x="79827" y="79827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3" nodeType="withEffect">
                                  <p:stCondLst>
                                    <p:cond delay="10"/>
                                  </p:stCondLst>
                                  <p:childTnLst>
                                    <p:animMotion origin="layout" path="M 0.000000 0.000000 L 0.000000 -0.087276" pathEditMode="relative">
                                      <p:cBhvr>
                                        <p:cTn id="1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4" nodeType="afterEffect">
                                  <p:stCondLst>
                                    <p:cond delay="7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20"/>
                            </p:stCondLst>
                            <p:childTnLst>
                              <p:par>
                                <p:cTn id="17" presetID="2" presetClass="entr" presetSubtype="4" fill="hold" grpId="5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70"/>
                            </p:stCondLst>
                            <p:childTnLst>
                              <p:par>
                                <p:cTn id="22" presetID="2" presetClass="entr" presetSubtype="4" fill="hold" grpId="6" nodeType="afterEffect">
                                  <p:stCondLst>
                                    <p:cond delay="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5" animBg="1" advAuto="0"/>
      <p:bldP spid="140" grpId="2" animBg="1" advAuto="0"/>
      <p:bldP spid="146" grpId="4" animBg="1" advAuto="0"/>
      <p:bldP spid="148" grpId="6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VP b.jpg" descr="AVP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成组"/>
          <p:cNvGrpSpPr/>
          <p:nvPr/>
        </p:nvGrpSpPr>
        <p:grpSpPr>
          <a:xfrm>
            <a:off x="16936721" y="7153236"/>
            <a:ext cx="1403755" cy="3097557"/>
            <a:chOff x="1170770" y="495299"/>
            <a:chExt cx="1403754" cy="3097555"/>
          </a:xfrm>
        </p:grpSpPr>
        <p:sp>
          <p:nvSpPr>
            <p:cNvPr id="150" name="$599"/>
            <p:cNvSpPr/>
            <p:nvPr/>
          </p:nvSpPr>
          <p:spPr>
            <a:xfrm>
              <a:off x="1170770" y="13517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599</a:t>
              </a:r>
            </a:p>
          </p:txBody>
        </p:sp>
        <p:sp>
          <p:nvSpPr>
            <p:cNvPr id="151" name="From"/>
            <p:cNvSpPr/>
            <p:nvPr/>
          </p:nvSpPr>
          <p:spPr>
            <a:xfrm>
              <a:off x="1304525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71717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</a:t>
              </a:r>
            </a:p>
          </p:txBody>
        </p:sp>
        <p:sp>
          <p:nvSpPr>
            <p:cNvPr id="152" name="11-inch"/>
            <p:cNvSpPr/>
            <p:nvPr/>
          </p:nvSpPr>
          <p:spPr>
            <a:xfrm>
              <a:off x="1304525" y="23228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71717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11-inch</a:t>
              </a:r>
            </a:p>
          </p:txBody>
        </p:sp>
      </p:grpSp>
      <p:grpSp>
        <p:nvGrpSpPr>
          <p:cNvPr id="157" name="成组"/>
          <p:cNvGrpSpPr/>
          <p:nvPr/>
        </p:nvGrpSpPr>
        <p:grpSpPr>
          <a:xfrm>
            <a:off x="20998775" y="7153236"/>
            <a:ext cx="1403756" cy="3097557"/>
            <a:chOff x="1170770" y="495299"/>
            <a:chExt cx="1403754" cy="3097555"/>
          </a:xfrm>
        </p:grpSpPr>
        <p:sp>
          <p:nvSpPr>
            <p:cNvPr id="154" name="$799"/>
            <p:cNvSpPr/>
            <p:nvPr/>
          </p:nvSpPr>
          <p:spPr>
            <a:xfrm>
              <a:off x="1170770" y="13517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8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aseline="32000"/>
                <a:t>$</a:t>
              </a:r>
              <a:r>
                <a:t>799</a:t>
              </a:r>
            </a:p>
          </p:txBody>
        </p:sp>
        <p:sp>
          <p:nvSpPr>
            <p:cNvPr id="155" name="From"/>
            <p:cNvSpPr/>
            <p:nvPr/>
          </p:nvSpPr>
          <p:spPr>
            <a:xfrm>
              <a:off x="1304525" y="495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71717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From</a:t>
              </a:r>
            </a:p>
          </p:txBody>
        </p:sp>
        <p:sp>
          <p:nvSpPr>
            <p:cNvPr id="156" name="11-inch"/>
            <p:cNvSpPr/>
            <p:nvPr/>
          </p:nvSpPr>
          <p:spPr>
            <a:xfrm>
              <a:off x="1304525" y="23228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5800" baseline="32000">
                  <a:solidFill>
                    <a:srgbClr val="717171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11-inch</a:t>
              </a:r>
            </a:p>
          </p:txBody>
        </p:sp>
      </p:grpSp>
      <p:grpSp>
        <p:nvGrpSpPr>
          <p:cNvPr id="160" name="成组"/>
          <p:cNvGrpSpPr/>
          <p:nvPr/>
        </p:nvGrpSpPr>
        <p:grpSpPr>
          <a:xfrm>
            <a:off x="16505035" y="4057649"/>
            <a:ext cx="5318536" cy="1854201"/>
            <a:chOff x="0" y="-6350"/>
            <a:chExt cx="5318534" cy="1854200"/>
          </a:xfrm>
        </p:grpSpPr>
        <p:sp>
          <p:nvSpPr>
            <p:cNvPr id="158" name="iPad"/>
            <p:cNvSpPr txBox="1"/>
            <p:nvPr/>
          </p:nvSpPr>
          <p:spPr>
            <a:xfrm>
              <a:off x="0" y="-6351"/>
              <a:ext cx="3198608" cy="185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defRPr sz="1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iPad</a:t>
              </a:r>
            </a:p>
          </p:txBody>
        </p:sp>
        <p:pic>
          <p:nvPicPr>
            <p:cNvPr id="159" name="air.png" descr="air.png"/>
            <p:cNvPicPr>
              <a:picLocks noChangeAspect="1"/>
            </p:cNvPicPr>
            <p:nvPr/>
          </p:nvPicPr>
          <p:blipFill>
            <a:blip r:embed="rId1"/>
            <a:srcRect l="54060" t="39376" r="23034" b="39376"/>
            <a:stretch>
              <a:fillRect/>
            </a:stretch>
          </p:blipFill>
          <p:spPr>
            <a:xfrm>
              <a:off x="3053090" y="319546"/>
              <a:ext cx="2265445" cy="1182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161" name="iPad Air b.png" descr="iPad Air b.png"/>
          <p:cNvPicPr>
            <a:picLocks noChangeAspect="1"/>
          </p:cNvPicPr>
          <p:nvPr/>
        </p:nvPicPr>
        <p:blipFill>
          <a:blip r:embed="rId2"/>
          <a:srcRect l="22514" t="10732" r="43120" b="10013"/>
          <a:stretch>
            <a:fillRect/>
          </a:stretch>
        </p:blipFill>
        <p:spPr>
          <a:xfrm>
            <a:off x="5410200" y="1384300"/>
            <a:ext cx="8445501" cy="10956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2" name="iPad Air a.png" descr="iPad Air a.png"/>
          <p:cNvPicPr>
            <a:picLocks noChangeAspect="1"/>
          </p:cNvPicPr>
          <p:nvPr/>
        </p:nvPicPr>
        <p:blipFill>
          <a:blip r:embed="rId3"/>
          <a:srcRect l="7298" t="19560" r="64300" b="10049"/>
          <a:stretch>
            <a:fillRect/>
          </a:stretch>
        </p:blipFill>
        <p:spPr>
          <a:xfrm>
            <a:off x="1676400" y="2743200"/>
            <a:ext cx="6883401" cy="95964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7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rder"/>
          <p:cNvSpPr txBox="1"/>
          <p:nvPr/>
        </p:nvSpPr>
        <p:spPr>
          <a:xfrm>
            <a:off x="18249586" y="5519968"/>
            <a:ext cx="1737458" cy="1244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500" baseline="32000">
                <a:solidFill>
                  <a:srgbClr val="71717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</a:t>
            </a:r>
          </a:p>
        </p:txBody>
      </p:sp>
      <p:sp>
        <p:nvSpPr>
          <p:cNvPr id="165" name="Today"/>
          <p:cNvSpPr txBox="1"/>
          <p:nvPr/>
        </p:nvSpPr>
        <p:spPr>
          <a:xfrm>
            <a:off x="17118942" y="6341831"/>
            <a:ext cx="4307534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Today</a:t>
            </a:r>
          </a:p>
        </p:txBody>
      </p:sp>
      <p:pic>
        <p:nvPicPr>
          <p:cNvPr id="166" name="iPad Air b.png" descr="iPad Air b.png"/>
          <p:cNvPicPr>
            <a:picLocks noChangeAspect="1"/>
          </p:cNvPicPr>
          <p:nvPr/>
        </p:nvPicPr>
        <p:blipFill>
          <a:blip r:embed="rId1"/>
          <a:srcRect l="22514" t="10732" r="43120" b="10013"/>
          <a:stretch>
            <a:fillRect/>
          </a:stretch>
        </p:blipFill>
        <p:spPr>
          <a:xfrm>
            <a:off x="5410200" y="1384300"/>
            <a:ext cx="8445501" cy="10956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iPad Air a.png" descr="iPad Air a.png"/>
          <p:cNvPicPr>
            <a:picLocks noChangeAspect="1"/>
          </p:cNvPicPr>
          <p:nvPr/>
        </p:nvPicPr>
        <p:blipFill>
          <a:blip r:embed="rId2"/>
          <a:srcRect l="7298" t="19560" r="64300" b="10049"/>
          <a:stretch>
            <a:fillRect/>
          </a:stretch>
        </p:blipFill>
        <p:spPr>
          <a:xfrm>
            <a:off x="1676400" y="2743200"/>
            <a:ext cx="6883401" cy="95964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vailable"/>
          <p:cNvSpPr txBox="1"/>
          <p:nvPr/>
        </p:nvSpPr>
        <p:spPr>
          <a:xfrm>
            <a:off x="17778297" y="5519968"/>
            <a:ext cx="2680036" cy="1244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7500" baseline="32000">
                <a:solidFill>
                  <a:srgbClr val="71717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Available</a:t>
            </a:r>
          </a:p>
        </p:txBody>
      </p:sp>
      <p:sp>
        <p:nvSpPr>
          <p:cNvPr id="170" name="Next week"/>
          <p:cNvSpPr txBox="1"/>
          <p:nvPr/>
        </p:nvSpPr>
        <p:spPr>
          <a:xfrm>
            <a:off x="15674844" y="6341831"/>
            <a:ext cx="7258485" cy="185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Next week</a:t>
            </a:r>
          </a:p>
        </p:txBody>
      </p:sp>
      <p:pic>
        <p:nvPicPr>
          <p:cNvPr id="171" name="iPad Air b.png" descr="iPad Air b.png"/>
          <p:cNvPicPr>
            <a:picLocks noChangeAspect="1"/>
          </p:cNvPicPr>
          <p:nvPr/>
        </p:nvPicPr>
        <p:blipFill>
          <a:blip r:embed="rId1"/>
          <a:srcRect l="22514" t="10732" r="43120" b="10013"/>
          <a:stretch>
            <a:fillRect/>
          </a:stretch>
        </p:blipFill>
        <p:spPr>
          <a:xfrm>
            <a:off x="5410200" y="1384300"/>
            <a:ext cx="8445501" cy="10956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iPad Air a.png" descr="iPad Air a.png"/>
          <p:cNvPicPr>
            <a:picLocks noChangeAspect="1"/>
          </p:cNvPicPr>
          <p:nvPr/>
        </p:nvPicPr>
        <p:blipFill>
          <a:blip r:embed="rId2"/>
          <a:srcRect l="7298" t="19560" r="64300" b="10049"/>
          <a:stretch>
            <a:fillRect/>
          </a:stretch>
        </p:blipFill>
        <p:spPr>
          <a:xfrm>
            <a:off x="1676400" y="2743200"/>
            <a:ext cx="6883401" cy="95964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Pad Pro"/>
          <p:cNvSpPr txBox="1"/>
          <p:nvPr/>
        </p:nvSpPr>
        <p:spPr>
          <a:xfrm>
            <a:off x="5071870" y="4597400"/>
            <a:ext cx="14240260" cy="452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9000">
                <a:gradFill flip="none" rotWithShape="1">
                  <a:gsLst>
                    <a:gs pos="0">
                      <a:srgbClr val="FFFFFF"/>
                    </a:gs>
                    <a:gs pos="55225">
                      <a:srgbClr val="EFEEF3"/>
                    </a:gs>
                    <a:gs pos="100000">
                      <a:srgbClr val="5F5E6C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 Pro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Pad Pro a.jpg" descr="iPad Pro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Pad Pro b.jpg" descr="iPad Pro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Pad Pro b-2.jpg" descr="iPad Pro b-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Pad Pro 2024.png" descr="iPad Pro 202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tunning design"/>
          <p:cNvSpPr txBox="1"/>
          <p:nvPr/>
        </p:nvSpPr>
        <p:spPr>
          <a:xfrm>
            <a:off x="6663835" y="5969000"/>
            <a:ext cx="1105633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Stunning design</a:t>
            </a:r>
          </a:p>
        </p:txBody>
      </p:sp>
      <p:sp>
        <p:nvSpPr>
          <p:cNvPr id="185" name="Outrageous performance"/>
          <p:cNvSpPr txBox="1"/>
          <p:nvPr/>
        </p:nvSpPr>
        <p:spPr>
          <a:xfrm>
            <a:off x="3789685" y="10549466"/>
            <a:ext cx="1680463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Outrageous performance</a:t>
            </a:r>
          </a:p>
        </p:txBody>
      </p:sp>
      <p:sp>
        <p:nvSpPr>
          <p:cNvPr id="186" name="Breakthrough display"/>
          <p:cNvSpPr txBox="1"/>
          <p:nvPr/>
        </p:nvSpPr>
        <p:spPr>
          <a:xfrm>
            <a:off x="4954420" y="8771466"/>
            <a:ext cx="1447516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Breakthrough display</a:t>
            </a:r>
          </a:p>
        </p:txBody>
      </p:sp>
      <p:sp>
        <p:nvSpPr>
          <p:cNvPr id="187" name="Amazing accessories"/>
          <p:cNvSpPr txBox="1"/>
          <p:nvPr/>
        </p:nvSpPr>
        <p:spPr>
          <a:xfrm>
            <a:off x="5033888" y="12327466"/>
            <a:ext cx="1432441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Amazing accessories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unning design"/>
          <p:cNvSpPr txBox="1"/>
          <p:nvPr/>
        </p:nvSpPr>
        <p:spPr>
          <a:xfrm>
            <a:off x="6663835" y="5080000"/>
            <a:ext cx="1105633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Stunning design</a:t>
            </a:r>
          </a:p>
        </p:txBody>
      </p:sp>
      <p:sp>
        <p:nvSpPr>
          <p:cNvPr id="190" name="Outrageous performance"/>
          <p:cNvSpPr txBox="1"/>
          <p:nvPr/>
        </p:nvSpPr>
        <p:spPr>
          <a:xfrm>
            <a:off x="3789685" y="10549466"/>
            <a:ext cx="1680463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Outrageous performance</a:t>
            </a:r>
          </a:p>
        </p:txBody>
      </p:sp>
      <p:sp>
        <p:nvSpPr>
          <p:cNvPr id="191" name="Breakthrough display"/>
          <p:cNvSpPr txBox="1"/>
          <p:nvPr/>
        </p:nvSpPr>
        <p:spPr>
          <a:xfrm>
            <a:off x="4954420" y="6858000"/>
            <a:ext cx="1447516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Breakthrough display</a:t>
            </a:r>
          </a:p>
        </p:txBody>
      </p:sp>
      <p:sp>
        <p:nvSpPr>
          <p:cNvPr id="192" name="Amazing accessories"/>
          <p:cNvSpPr txBox="1"/>
          <p:nvPr/>
        </p:nvSpPr>
        <p:spPr>
          <a:xfrm>
            <a:off x="5033888" y="12327466"/>
            <a:ext cx="1432441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Amazing accessories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MacBook Air.jpg" descr="MacBook Ai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unning design"/>
          <p:cNvSpPr txBox="1"/>
          <p:nvPr/>
        </p:nvSpPr>
        <p:spPr>
          <a:xfrm>
            <a:off x="6663835" y="4191000"/>
            <a:ext cx="1105633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Stunning design</a:t>
            </a:r>
          </a:p>
        </p:txBody>
      </p:sp>
      <p:sp>
        <p:nvSpPr>
          <p:cNvPr id="195" name="Outrageous performance"/>
          <p:cNvSpPr txBox="1"/>
          <p:nvPr/>
        </p:nvSpPr>
        <p:spPr>
          <a:xfrm>
            <a:off x="3789685" y="7747000"/>
            <a:ext cx="1680463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Outrageous performance</a:t>
            </a:r>
          </a:p>
        </p:txBody>
      </p:sp>
      <p:sp>
        <p:nvSpPr>
          <p:cNvPr id="196" name="Breakthrough display"/>
          <p:cNvSpPr txBox="1"/>
          <p:nvPr/>
        </p:nvSpPr>
        <p:spPr>
          <a:xfrm>
            <a:off x="4954420" y="5969000"/>
            <a:ext cx="1447516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Breakthrough display</a:t>
            </a:r>
          </a:p>
        </p:txBody>
      </p:sp>
      <p:sp>
        <p:nvSpPr>
          <p:cNvPr id="197" name="Amazing accessories"/>
          <p:cNvSpPr txBox="1"/>
          <p:nvPr/>
        </p:nvSpPr>
        <p:spPr>
          <a:xfrm>
            <a:off x="5033888" y="12327466"/>
            <a:ext cx="1432441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Amazing accessories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tunning design"/>
          <p:cNvSpPr txBox="1"/>
          <p:nvPr/>
        </p:nvSpPr>
        <p:spPr>
          <a:xfrm>
            <a:off x="6663835" y="3302000"/>
            <a:ext cx="1105633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Stunning design</a:t>
            </a:r>
          </a:p>
        </p:txBody>
      </p:sp>
      <p:sp>
        <p:nvSpPr>
          <p:cNvPr id="200" name="Outrageous performance"/>
          <p:cNvSpPr txBox="1"/>
          <p:nvPr/>
        </p:nvSpPr>
        <p:spPr>
          <a:xfrm>
            <a:off x="3789685" y="6858000"/>
            <a:ext cx="1680463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Outrageous performance</a:t>
            </a:r>
          </a:p>
        </p:txBody>
      </p:sp>
      <p:sp>
        <p:nvSpPr>
          <p:cNvPr id="201" name="Breakthrough display"/>
          <p:cNvSpPr txBox="1"/>
          <p:nvPr/>
        </p:nvSpPr>
        <p:spPr>
          <a:xfrm>
            <a:off x="4954420" y="5080000"/>
            <a:ext cx="1447516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Breakthrough display</a:t>
            </a:r>
          </a:p>
        </p:txBody>
      </p:sp>
      <p:sp>
        <p:nvSpPr>
          <p:cNvPr id="202" name="Amazing accessories"/>
          <p:cNvSpPr txBox="1"/>
          <p:nvPr/>
        </p:nvSpPr>
        <p:spPr>
          <a:xfrm>
            <a:off x="5033888" y="8636000"/>
            <a:ext cx="1432441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37326">
                      <a:srgbClr val="FFFFFF"/>
                    </a:gs>
                    <a:gs pos="53047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Amazing accessories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esign"/>
          <p:cNvSpPr txBox="1"/>
          <p:nvPr/>
        </p:nvSpPr>
        <p:spPr>
          <a:xfrm>
            <a:off x="5995317" y="4597400"/>
            <a:ext cx="12393366" cy="452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9000" b="1">
                <a:gradFill flip="none" rotWithShape="1">
                  <a:gsLst>
                    <a:gs pos="26584">
                      <a:srgbClr val="FFFFFF"/>
                    </a:gs>
                    <a:gs pos="43662">
                      <a:srgbClr val="EFEEF3"/>
                    </a:gs>
                    <a:gs pos="88996">
                      <a:srgbClr val="5F5E6C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Design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Pad Pro c.jpg" descr="iPad Pro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Pad Pro 2024 11.png" descr="iPad Pro 2024 11.png"/>
          <p:cNvPicPr>
            <a:picLocks noChangeAspect="1"/>
          </p:cNvPicPr>
          <p:nvPr/>
        </p:nvPicPr>
        <p:blipFill>
          <a:blip r:embed="rId1"/>
          <a:srcRect l="48469" t="8527" r="48469" b="8527"/>
          <a:stretch>
            <a:fillRect/>
          </a:stretch>
        </p:blipFill>
        <p:spPr>
          <a:xfrm>
            <a:off x="12656750" y="1169590"/>
            <a:ext cx="602645" cy="91874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9" name="矩形"/>
          <p:cNvSpPr/>
          <p:nvPr/>
        </p:nvSpPr>
        <p:spPr>
          <a:xfrm>
            <a:off x="12232921" y="-2032001"/>
            <a:ext cx="1450116" cy="1646201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9338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Pad Pro 2024 11.png" descr="iPad Pro 2024 11.png"/>
          <p:cNvPicPr>
            <a:picLocks noChangeAspect="1"/>
          </p:cNvPicPr>
          <p:nvPr/>
        </p:nvPicPr>
        <p:blipFill>
          <a:blip r:embed="rId1"/>
          <a:srcRect l="48469" t="8527" r="48469" b="8527"/>
          <a:stretch>
            <a:fillRect/>
          </a:stretch>
        </p:blipFill>
        <p:spPr>
          <a:xfrm>
            <a:off x="11818871" y="1169590"/>
            <a:ext cx="746258" cy="11376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2" name="矩形"/>
          <p:cNvSpPr/>
          <p:nvPr/>
        </p:nvSpPr>
        <p:spPr>
          <a:xfrm>
            <a:off x="11466942" y="10583333"/>
            <a:ext cx="1450116" cy="1646201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9338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3" name="iPad Pro 2024 13.png" descr="iPad Pro 2024 13.png"/>
          <p:cNvPicPr>
            <a:picLocks noChangeAspect="1"/>
          </p:cNvPicPr>
          <p:nvPr/>
        </p:nvPicPr>
        <p:blipFill>
          <a:blip r:embed="rId2"/>
          <a:srcRect l="48037" t="3185" r="48037" b="3185"/>
          <a:stretch>
            <a:fillRect/>
          </a:stretch>
        </p:blipFill>
        <p:spPr>
          <a:xfrm>
            <a:off x="12438624" y="-629841"/>
            <a:ext cx="956998" cy="128420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4" name="矩形"/>
          <p:cNvSpPr/>
          <p:nvPr/>
        </p:nvSpPr>
        <p:spPr>
          <a:xfrm>
            <a:off x="12564996" y="-3915603"/>
            <a:ext cx="1450116" cy="1646201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538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5.3 mm"/>
          <p:cNvSpPr txBox="1"/>
          <p:nvPr/>
        </p:nvSpPr>
        <p:spPr>
          <a:xfrm>
            <a:off x="13520906" y="6121400"/>
            <a:ext cx="4053409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5.3 mm</a:t>
            </a:r>
          </a:p>
        </p:txBody>
      </p:sp>
      <p:sp>
        <p:nvSpPr>
          <p:cNvPr id="216" name="5.1 mm"/>
          <p:cNvSpPr txBox="1"/>
          <p:nvPr/>
        </p:nvSpPr>
        <p:spPr>
          <a:xfrm>
            <a:off x="13520906" y="8271933"/>
            <a:ext cx="4053409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5.1 mm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10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5" grpId="2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Pad Pro 2024 11.png" descr="iPad Pro 2024 11.png"/>
          <p:cNvPicPr>
            <a:picLocks noChangeAspect="1"/>
          </p:cNvPicPr>
          <p:nvPr/>
        </p:nvPicPr>
        <p:blipFill>
          <a:blip r:embed="rId1"/>
          <a:srcRect l="48469" t="8527" r="48469" b="8527"/>
          <a:stretch>
            <a:fillRect/>
          </a:stretch>
        </p:blipFill>
        <p:spPr>
          <a:xfrm>
            <a:off x="11093879" y="1169590"/>
            <a:ext cx="746258" cy="11376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9" name="矩形"/>
          <p:cNvSpPr/>
          <p:nvPr/>
        </p:nvSpPr>
        <p:spPr>
          <a:xfrm>
            <a:off x="10589484" y="-3915603"/>
            <a:ext cx="1450116" cy="1646201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9338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0" name="iPad Pro 2024 13.png" descr="iPad Pro 2024 13.png"/>
          <p:cNvPicPr>
            <a:picLocks noChangeAspect="1"/>
          </p:cNvPicPr>
          <p:nvPr/>
        </p:nvPicPr>
        <p:blipFill>
          <a:blip r:embed="rId2"/>
          <a:srcRect l="48037" t="3185" r="48037" b="3185"/>
          <a:stretch>
            <a:fillRect/>
          </a:stretch>
        </p:blipFill>
        <p:spPr>
          <a:xfrm>
            <a:off x="11713501" y="436959"/>
            <a:ext cx="956998" cy="128420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1" name="矩形"/>
          <p:cNvSpPr/>
          <p:nvPr/>
        </p:nvSpPr>
        <p:spPr>
          <a:xfrm>
            <a:off x="11466942" y="13716000"/>
            <a:ext cx="1450116" cy="1646201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538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5.1 mm"/>
          <p:cNvSpPr txBox="1"/>
          <p:nvPr/>
        </p:nvSpPr>
        <p:spPr>
          <a:xfrm>
            <a:off x="13520906" y="6121400"/>
            <a:ext cx="4053409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5.1 mm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10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Pad Pro 2024 Right.png" descr="iPad Pro 2024 Right.png"/>
          <p:cNvPicPr>
            <a:picLocks noChangeAspect="1"/>
          </p:cNvPicPr>
          <p:nvPr/>
        </p:nvPicPr>
        <p:blipFill>
          <a:blip r:embed="rId1"/>
          <a:srcRect l="52863" t="14919" r="39024"/>
          <a:stretch>
            <a:fillRect/>
          </a:stretch>
        </p:blipFill>
        <p:spPr>
          <a:xfrm>
            <a:off x="12890302" y="1204492"/>
            <a:ext cx="2120651" cy="12511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iPad Pro 2024 Left.png" descr="iPad Pro 2024 Left.png"/>
          <p:cNvPicPr>
            <a:picLocks noChangeAspect="1"/>
          </p:cNvPicPr>
          <p:nvPr/>
        </p:nvPicPr>
        <p:blipFill>
          <a:blip r:embed="rId1"/>
          <a:srcRect l="38180" t="14919" r="52451"/>
          <a:stretch>
            <a:fillRect/>
          </a:stretch>
        </p:blipFill>
        <p:spPr>
          <a:xfrm>
            <a:off x="9309893" y="2046353"/>
            <a:ext cx="2284347" cy="11669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矩形"/>
          <p:cNvSpPr/>
          <p:nvPr/>
        </p:nvSpPr>
        <p:spPr>
          <a:xfrm>
            <a:off x="11775628" y="-7755302"/>
            <a:ext cx="4207372" cy="214713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5510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Pad Pro 2024 Right.png" descr="iPad Pro 2024 Right.png"/>
          <p:cNvPicPr>
            <a:picLocks noChangeAspect="1"/>
          </p:cNvPicPr>
          <p:nvPr/>
        </p:nvPicPr>
        <p:blipFill>
          <a:blip r:embed="rId1"/>
          <a:srcRect l="52863" t="14919" r="39024"/>
          <a:stretch>
            <a:fillRect/>
          </a:stretch>
        </p:blipFill>
        <p:spPr>
          <a:xfrm>
            <a:off x="12890301" y="2046353"/>
            <a:ext cx="1977959" cy="11669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9" name="iPad Pro 2024 Left.png" descr="iPad Pro 2024 Left.png"/>
          <p:cNvPicPr>
            <a:picLocks noChangeAspect="1"/>
          </p:cNvPicPr>
          <p:nvPr/>
        </p:nvPicPr>
        <p:blipFill>
          <a:blip r:embed="rId1"/>
          <a:srcRect l="38180" t="14919" r="52451"/>
          <a:stretch>
            <a:fillRect/>
          </a:stretch>
        </p:blipFill>
        <p:spPr>
          <a:xfrm>
            <a:off x="9309893" y="2046353"/>
            <a:ext cx="2284347" cy="11669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0" name="矩形"/>
          <p:cNvSpPr/>
          <p:nvPr/>
        </p:nvSpPr>
        <p:spPr>
          <a:xfrm>
            <a:off x="11775628" y="13716000"/>
            <a:ext cx="4207372" cy="1957870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5510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7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Pad Pro d.png" descr="iPad Pro d.png"/>
          <p:cNvPicPr>
            <a:picLocks noChangeAspect="1"/>
          </p:cNvPicPr>
          <p:nvPr/>
        </p:nvPicPr>
        <p:blipFill>
          <a:blip r:embed="rId1"/>
          <a:srcRect l="305" r="305" b="610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World‘s best-selling"/>
          <p:cNvSpPr txBox="1"/>
          <p:nvPr/>
        </p:nvSpPr>
        <p:spPr>
          <a:xfrm>
            <a:off x="4125645" y="4809659"/>
            <a:ext cx="16132710" cy="213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3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World‘s best-selling</a:t>
            </a:r>
          </a:p>
        </p:txBody>
      </p:sp>
      <p:sp>
        <p:nvSpPr>
          <p:cNvPr id="38" name="-inch laptop"/>
          <p:cNvSpPr txBox="1"/>
          <p:nvPr/>
        </p:nvSpPr>
        <p:spPr>
          <a:xfrm>
            <a:off x="8081282" y="6765438"/>
            <a:ext cx="10141585" cy="21482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13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</a:t>
            </a:r>
            <a:r>
              <a:rPr lang="en-US"/>
              <a:t> </a:t>
            </a:r>
            <a:r>
              <a:t>inch laptop</a:t>
            </a:r>
          </a:p>
        </p:txBody>
      </p:sp>
      <p:sp>
        <p:nvSpPr>
          <p:cNvPr id="39" name="13"/>
          <p:cNvSpPr txBox="1"/>
          <p:nvPr/>
        </p:nvSpPr>
        <p:spPr>
          <a:xfrm>
            <a:off x="5831568" y="6772740"/>
            <a:ext cx="1993095" cy="213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3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13</a:t>
            </a:r>
          </a:p>
        </p:txBody>
      </p:sp>
      <p:sp>
        <p:nvSpPr>
          <p:cNvPr id="40" name="15"/>
          <p:cNvSpPr txBox="1"/>
          <p:nvPr/>
        </p:nvSpPr>
        <p:spPr>
          <a:xfrm>
            <a:off x="5831568" y="6772740"/>
            <a:ext cx="1993095" cy="213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13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 advAuto="0"/>
      <p:bldP spid="40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hinnest Apple product ever"/>
          <p:cNvSpPr txBox="1"/>
          <p:nvPr/>
        </p:nvSpPr>
        <p:spPr>
          <a:xfrm>
            <a:off x="372683" y="5765799"/>
            <a:ext cx="23638633" cy="218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37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Thinnest Apple product ever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Pad Pro 2024 13.png" descr="iPad Pro 2024 13.png"/>
          <p:cNvPicPr>
            <a:picLocks noChangeAspect="1"/>
          </p:cNvPicPr>
          <p:nvPr/>
        </p:nvPicPr>
        <p:blipFill>
          <a:blip r:embed="rId1"/>
          <a:srcRect l="48037" t="3185" r="48037" b="3185"/>
          <a:stretch>
            <a:fillRect/>
          </a:stretch>
        </p:blipFill>
        <p:spPr>
          <a:xfrm>
            <a:off x="12983501" y="436959"/>
            <a:ext cx="956998" cy="128420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iPad Pro 2024 11.png" descr="iPad Pro 2024 11.png"/>
          <p:cNvPicPr>
            <a:picLocks noChangeAspect="1"/>
          </p:cNvPicPr>
          <p:nvPr/>
        </p:nvPicPr>
        <p:blipFill>
          <a:blip r:embed="rId2"/>
          <a:srcRect l="48469" t="8527" r="48469" b="8527"/>
          <a:stretch>
            <a:fillRect/>
          </a:stretch>
        </p:blipFill>
        <p:spPr>
          <a:xfrm>
            <a:off x="10819804" y="1902221"/>
            <a:ext cx="746258" cy="11376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8" name="0.98 lb."/>
          <p:cNvSpPr txBox="1"/>
          <p:nvPr/>
        </p:nvSpPr>
        <p:spPr>
          <a:xfrm>
            <a:off x="6010979" y="6121400"/>
            <a:ext cx="3989785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0.98 lb.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Pad Pro 2024 13.png" descr="iPad Pro 2024 13.png"/>
          <p:cNvPicPr>
            <a:picLocks noChangeAspect="1"/>
          </p:cNvPicPr>
          <p:nvPr/>
        </p:nvPicPr>
        <p:blipFill>
          <a:blip r:embed="rId1"/>
          <a:srcRect l="48037" t="3185" r="48037" b="3185"/>
          <a:stretch>
            <a:fillRect/>
          </a:stretch>
        </p:blipFill>
        <p:spPr>
          <a:xfrm>
            <a:off x="12983501" y="436959"/>
            <a:ext cx="956998" cy="128420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1" name="iPad Pro 2024 11.png" descr="iPad Pro 2024 11.png"/>
          <p:cNvPicPr>
            <a:picLocks noChangeAspect="1"/>
          </p:cNvPicPr>
          <p:nvPr/>
        </p:nvPicPr>
        <p:blipFill>
          <a:blip r:embed="rId2"/>
          <a:srcRect l="48469" t="8527" r="48469" b="8527"/>
          <a:stretch>
            <a:fillRect/>
          </a:stretch>
        </p:blipFill>
        <p:spPr>
          <a:xfrm>
            <a:off x="10819804" y="1902221"/>
            <a:ext cx="746258" cy="11376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2" name="1.28 lb."/>
          <p:cNvSpPr txBox="1"/>
          <p:nvPr/>
        </p:nvSpPr>
        <p:spPr>
          <a:xfrm>
            <a:off x="14689078" y="6121400"/>
            <a:ext cx="3989785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1.28 lb.</a:t>
            </a:r>
          </a:p>
        </p:txBody>
      </p:sp>
      <p:sp>
        <p:nvSpPr>
          <p:cNvPr id="243" name="0.98 lb."/>
          <p:cNvSpPr txBox="1"/>
          <p:nvPr/>
        </p:nvSpPr>
        <p:spPr>
          <a:xfrm>
            <a:off x="6010979" y="6121400"/>
            <a:ext cx="3989785" cy="1473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9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0.98 lb.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Pad Pro e.png" descr="iPad Pro e.png"/>
          <p:cNvPicPr>
            <a:picLocks noChangeAspect="1"/>
          </p:cNvPicPr>
          <p:nvPr/>
        </p:nvPicPr>
        <p:blipFill>
          <a:blip r:embed="rId1"/>
          <a:srcRect l="20230" t="10788" r="20230" b="10788"/>
          <a:stretch>
            <a:fillRect/>
          </a:stretch>
        </p:blipFill>
        <p:spPr>
          <a:xfrm>
            <a:off x="6330751" y="532804"/>
            <a:ext cx="11722594" cy="126503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isplay"/>
          <p:cNvSpPr txBox="1"/>
          <p:nvPr/>
        </p:nvSpPr>
        <p:spPr>
          <a:xfrm>
            <a:off x="5584397" y="4597400"/>
            <a:ext cx="13215206" cy="452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9000" b="1">
                <a:gradFill flip="none" rotWithShape="1">
                  <a:gsLst>
                    <a:gs pos="26584">
                      <a:srgbClr val="FFFFFF"/>
                    </a:gs>
                    <a:gs pos="43662">
                      <a:srgbClr val="EFEEF3"/>
                    </a:gs>
                    <a:gs pos="88996">
                      <a:srgbClr val="5F5E6C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Pad Pro f.jpeg" descr="iPad Pro f.jpeg"/>
          <p:cNvPicPr>
            <a:picLocks noChangeAspect="1"/>
          </p:cNvPicPr>
          <p:nvPr/>
        </p:nvPicPr>
        <p:blipFill>
          <a:blip r:embed="rId1"/>
          <a:srcRect l="10557" t="10684" r="10557" b="10684"/>
          <a:stretch>
            <a:fillRect/>
          </a:stretch>
        </p:blipFill>
        <p:spPr>
          <a:xfrm>
            <a:off x="70" y="-1"/>
            <a:ext cx="24383931" cy="137159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andem OLED"/>
          <p:cNvSpPr txBox="1"/>
          <p:nvPr/>
        </p:nvSpPr>
        <p:spPr>
          <a:xfrm>
            <a:off x="4777066" y="5511800"/>
            <a:ext cx="14829868" cy="269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7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Tandem OLED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1000 nits"/>
          <p:cNvSpPr txBox="1"/>
          <p:nvPr/>
        </p:nvSpPr>
        <p:spPr>
          <a:xfrm>
            <a:off x="1942448" y="3949700"/>
            <a:ext cx="20499104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1000 nits</a:t>
            </a:r>
          </a:p>
        </p:txBody>
      </p:sp>
      <p:sp>
        <p:nvSpPr>
          <p:cNvPr id="254" name="Full-screen brightness for SDR and HDR content"/>
          <p:cNvSpPr txBox="1"/>
          <p:nvPr/>
        </p:nvSpPr>
        <p:spPr>
          <a:xfrm>
            <a:off x="2594842" y="10435166"/>
            <a:ext cx="19194315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Full-screen brightness for SDR and HDR content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1" animBg="1" advAuto="0"/>
      <p:bldP spid="254" grpId="2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1600 nits"/>
          <p:cNvSpPr txBox="1"/>
          <p:nvPr/>
        </p:nvSpPr>
        <p:spPr>
          <a:xfrm>
            <a:off x="1942448" y="3949700"/>
            <a:ext cx="20499104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1600 nits</a:t>
            </a:r>
          </a:p>
        </p:txBody>
      </p:sp>
      <p:sp>
        <p:nvSpPr>
          <p:cNvPr id="257" name="Peak HDR brightness"/>
          <p:cNvSpPr txBox="1"/>
          <p:nvPr/>
        </p:nvSpPr>
        <p:spPr>
          <a:xfrm>
            <a:off x="7937416" y="10435166"/>
            <a:ext cx="8509168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Peak HDR brightness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57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XDR precision"/>
          <p:cNvSpPr txBox="1"/>
          <p:nvPr/>
        </p:nvSpPr>
        <p:spPr>
          <a:xfrm>
            <a:off x="4756509" y="5511800"/>
            <a:ext cx="14870982" cy="269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7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XDR precision</a:t>
            </a:r>
          </a:p>
        </p:txBody>
      </p:sp>
    </p:spTree>
  </p:cSld>
  <p:clrMapOvr>
    <a:masterClrMapping/>
  </p:clrMapOvr>
  <p:transition spd="med" advClick="0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Pad a.jpg" descr="iPad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righter specular highlights"/>
          <p:cNvSpPr txBox="1"/>
          <p:nvPr/>
        </p:nvSpPr>
        <p:spPr>
          <a:xfrm>
            <a:off x="2820379" y="5969000"/>
            <a:ext cx="1874324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Brighter specular highlights</a:t>
            </a:r>
          </a:p>
        </p:txBody>
      </p:sp>
      <p:sp>
        <p:nvSpPr>
          <p:cNvPr id="262" name="Detail in shadows and low light"/>
          <p:cNvSpPr txBox="1"/>
          <p:nvPr/>
        </p:nvSpPr>
        <p:spPr>
          <a:xfrm>
            <a:off x="1772970" y="11658600"/>
            <a:ext cx="20838059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Detail in shadows and low light</a:t>
            </a:r>
          </a:p>
        </p:txBody>
      </p:sp>
      <p:sp>
        <p:nvSpPr>
          <p:cNvPr id="263" name="Deeper true blacks"/>
          <p:cNvSpPr txBox="1"/>
          <p:nvPr/>
        </p:nvSpPr>
        <p:spPr>
          <a:xfrm>
            <a:off x="5884161" y="9880600"/>
            <a:ext cx="1261567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Deeper true blacks</a:t>
            </a:r>
          </a:p>
        </p:txBody>
      </p:sp>
      <p:sp>
        <p:nvSpPr>
          <p:cNvPr id="264" name="Responsive to content in motion"/>
          <p:cNvSpPr txBox="1"/>
          <p:nvPr/>
        </p:nvSpPr>
        <p:spPr>
          <a:xfrm>
            <a:off x="1307758" y="13436600"/>
            <a:ext cx="21768483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Responsive to content in motion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Brighter specular highlights"/>
          <p:cNvSpPr txBox="1"/>
          <p:nvPr/>
        </p:nvSpPr>
        <p:spPr>
          <a:xfrm>
            <a:off x="2820379" y="5080000"/>
            <a:ext cx="1874324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Brighter specular highlights</a:t>
            </a:r>
          </a:p>
        </p:txBody>
      </p:sp>
      <p:sp>
        <p:nvSpPr>
          <p:cNvPr id="267" name="Detail in shadows and low light"/>
          <p:cNvSpPr txBox="1"/>
          <p:nvPr/>
        </p:nvSpPr>
        <p:spPr>
          <a:xfrm>
            <a:off x="1772970" y="10160000"/>
            <a:ext cx="20838059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Detail in shadows and low light</a:t>
            </a:r>
          </a:p>
        </p:txBody>
      </p:sp>
      <p:sp>
        <p:nvSpPr>
          <p:cNvPr id="268" name="Deeper true blacks"/>
          <p:cNvSpPr txBox="1"/>
          <p:nvPr/>
        </p:nvSpPr>
        <p:spPr>
          <a:xfrm>
            <a:off x="5884161" y="6858000"/>
            <a:ext cx="1261567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Deeper true blacks</a:t>
            </a:r>
          </a:p>
        </p:txBody>
      </p:sp>
      <p:sp>
        <p:nvSpPr>
          <p:cNvPr id="269" name="Responsive to content in motion"/>
          <p:cNvSpPr txBox="1"/>
          <p:nvPr/>
        </p:nvSpPr>
        <p:spPr>
          <a:xfrm>
            <a:off x="1307758" y="11938000"/>
            <a:ext cx="21768483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Responsive to content in motion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righter specular highlights"/>
          <p:cNvSpPr txBox="1"/>
          <p:nvPr/>
        </p:nvSpPr>
        <p:spPr>
          <a:xfrm>
            <a:off x="2820379" y="4191000"/>
            <a:ext cx="1874324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Brighter specular highlights</a:t>
            </a:r>
          </a:p>
        </p:txBody>
      </p:sp>
      <p:sp>
        <p:nvSpPr>
          <p:cNvPr id="272" name="Detail in shadows and low light"/>
          <p:cNvSpPr txBox="1"/>
          <p:nvPr/>
        </p:nvSpPr>
        <p:spPr>
          <a:xfrm>
            <a:off x="1772970" y="7747000"/>
            <a:ext cx="20838059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Detail in shadows and low light</a:t>
            </a:r>
          </a:p>
        </p:txBody>
      </p:sp>
      <p:sp>
        <p:nvSpPr>
          <p:cNvPr id="273" name="Deeper true blacks"/>
          <p:cNvSpPr txBox="1"/>
          <p:nvPr/>
        </p:nvSpPr>
        <p:spPr>
          <a:xfrm>
            <a:off x="5884161" y="5969000"/>
            <a:ext cx="1261567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Deeper true blacks</a:t>
            </a:r>
          </a:p>
        </p:txBody>
      </p:sp>
      <p:sp>
        <p:nvSpPr>
          <p:cNvPr id="274" name="Responsive to content in motion"/>
          <p:cNvSpPr txBox="1"/>
          <p:nvPr/>
        </p:nvSpPr>
        <p:spPr>
          <a:xfrm>
            <a:off x="1307758" y="11938000"/>
            <a:ext cx="21768483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Responsive to content in motion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Brighter specular highlights"/>
          <p:cNvSpPr txBox="1"/>
          <p:nvPr/>
        </p:nvSpPr>
        <p:spPr>
          <a:xfrm>
            <a:off x="2820379" y="3302000"/>
            <a:ext cx="18743242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Brighter specular highlights</a:t>
            </a:r>
          </a:p>
        </p:txBody>
      </p:sp>
      <p:sp>
        <p:nvSpPr>
          <p:cNvPr id="277" name="Detail in shadows and low light"/>
          <p:cNvSpPr txBox="1"/>
          <p:nvPr/>
        </p:nvSpPr>
        <p:spPr>
          <a:xfrm>
            <a:off x="1772970" y="6858000"/>
            <a:ext cx="20838059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Detail in shadows and low light</a:t>
            </a:r>
          </a:p>
        </p:txBody>
      </p:sp>
      <p:sp>
        <p:nvSpPr>
          <p:cNvPr id="278" name="Deeper true blacks"/>
          <p:cNvSpPr txBox="1"/>
          <p:nvPr/>
        </p:nvSpPr>
        <p:spPr>
          <a:xfrm>
            <a:off x="5884161" y="5080000"/>
            <a:ext cx="1261567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Deeper true blacks</a:t>
            </a:r>
          </a:p>
        </p:txBody>
      </p:sp>
      <p:sp>
        <p:nvSpPr>
          <p:cNvPr id="279" name="Responsive to content in motion"/>
          <p:cNvSpPr txBox="1"/>
          <p:nvPr/>
        </p:nvSpPr>
        <p:spPr>
          <a:xfrm>
            <a:off x="1307758" y="8636000"/>
            <a:ext cx="21768483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Responsive to content in motion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ltra Retina XDR"/>
          <p:cNvSpPr txBox="1"/>
          <p:nvPr/>
        </p:nvSpPr>
        <p:spPr>
          <a:xfrm>
            <a:off x="3497268" y="5511800"/>
            <a:ext cx="17389464" cy="269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7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Ultra Retina XDR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Pad Pro c.jpg" descr="iPad Pro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Pad Pro g.jpg" descr="iPad Pro 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Pad Pro g-2.jpg" descr="iPad Pro g-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Pad Pro 2024.png" descr="iPad Pro 202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Pad Pro h.jpg" descr="iPad Pro 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Pad b.jpg" descr="iPad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Nano-texture glass"/>
          <p:cNvSpPr txBox="1"/>
          <p:nvPr/>
        </p:nvSpPr>
        <p:spPr>
          <a:xfrm>
            <a:off x="2416714" y="5511800"/>
            <a:ext cx="19550572" cy="269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7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Nano-texture glass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Pad Pro i.jpg" descr="iPad Pro i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recise contrast"/>
          <p:cNvSpPr txBox="1"/>
          <p:nvPr/>
        </p:nvSpPr>
        <p:spPr>
          <a:xfrm>
            <a:off x="6699305" y="5080000"/>
            <a:ext cx="1098539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Precise contrast</a:t>
            </a:r>
          </a:p>
        </p:txBody>
      </p:sp>
      <p:sp>
        <p:nvSpPr>
          <p:cNvPr id="298" name="Wide viewing angle"/>
          <p:cNvSpPr txBox="1"/>
          <p:nvPr/>
        </p:nvSpPr>
        <p:spPr>
          <a:xfrm>
            <a:off x="5698281" y="8636000"/>
            <a:ext cx="1298743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Wide viewing angle</a:t>
            </a:r>
          </a:p>
        </p:txBody>
      </p:sp>
      <p:sp>
        <p:nvSpPr>
          <p:cNvPr id="299" name="P3 wide color"/>
          <p:cNvSpPr txBox="1"/>
          <p:nvPr/>
        </p:nvSpPr>
        <p:spPr>
          <a:xfrm>
            <a:off x="7632117" y="6858000"/>
            <a:ext cx="9119767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P3 wide color</a:t>
            </a:r>
          </a:p>
        </p:txBody>
      </p:sp>
      <p:sp>
        <p:nvSpPr>
          <p:cNvPr id="300" name="Extreme brightness"/>
          <p:cNvSpPr txBox="1"/>
          <p:nvPr/>
        </p:nvSpPr>
        <p:spPr>
          <a:xfrm>
            <a:off x="5613356" y="3302000"/>
            <a:ext cx="13157288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Extreme brightness</a:t>
            </a:r>
          </a:p>
        </p:txBody>
      </p:sp>
      <p:sp>
        <p:nvSpPr>
          <p:cNvPr id="301" name="Tandem OLED design"/>
          <p:cNvSpPr txBox="1"/>
          <p:nvPr/>
        </p:nvSpPr>
        <p:spPr>
          <a:xfrm>
            <a:off x="4928840" y="1524000"/>
            <a:ext cx="1452632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41148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Tandem OLED design</a:t>
            </a:r>
          </a:p>
        </p:txBody>
      </p:sp>
      <p:sp>
        <p:nvSpPr>
          <p:cNvPr id="302" name="Nano-texture glass option"/>
          <p:cNvSpPr txBox="1"/>
          <p:nvPr/>
        </p:nvSpPr>
        <p:spPr>
          <a:xfrm>
            <a:off x="3519220" y="10414000"/>
            <a:ext cx="1734556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1000" b="1">
                <a:gradFill flip="none" rotWithShape="1">
                  <a:gsLst>
                    <a:gs pos="0">
                      <a:srgbClr val="FBFBFB"/>
                    </a:gs>
                    <a:gs pos="31473">
                      <a:srgbClr val="E0E0E2"/>
                    </a:gs>
                    <a:gs pos="100000">
                      <a:srgbClr val="81818B"/>
                    </a:gs>
                  </a:gsLst>
                  <a:lin ang="491841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Nano-texture glass option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3" animBg="1" advAuto="0"/>
      <p:bldP spid="301" grpId="1" animBg="1" advAuto="0"/>
      <p:bldP spid="299" grpId="4" animBg="1" advAuto="0"/>
      <p:bldP spid="298" grpId="5" animBg="1" advAuto="0"/>
      <p:bldP spid="302" grpId="6" animBg="1" advAuto="0"/>
      <p:bldP spid="300" grpId="2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e World‘s most…"/>
          <p:cNvSpPr txBox="1"/>
          <p:nvPr/>
        </p:nvSpPr>
        <p:spPr>
          <a:xfrm>
            <a:off x="5064630" y="4876800"/>
            <a:ext cx="14254740" cy="3962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13300" b="1">
                <a:gradFill flip="none" rotWithShape="1">
                  <a:gsLst>
                    <a:gs pos="11369">
                      <a:srgbClr val="FFFFFF"/>
                    </a:gs>
                    <a:gs pos="35975">
                      <a:srgbClr val="E3E3E5"/>
                    </a:gs>
                    <a:gs pos="82384">
                      <a:srgbClr val="81818B"/>
                    </a:gs>
                  </a:gsLst>
                  <a:lin ang="360000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The World‘s most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13300" b="1">
                <a:gradFill flip="none" rotWithShape="1">
                  <a:gsLst>
                    <a:gs pos="11369">
                      <a:srgbClr val="FFFFFF"/>
                    </a:gs>
                    <a:gs pos="35975">
                      <a:srgbClr val="E3E3E5"/>
                    </a:gs>
                    <a:gs pos="82384">
                      <a:srgbClr val="81818B"/>
                    </a:gs>
                  </a:gsLst>
                  <a:lin ang="360000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advanced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pple silicon"/>
          <p:cNvSpPr txBox="1"/>
          <p:nvPr/>
        </p:nvSpPr>
        <p:spPr>
          <a:xfrm>
            <a:off x="3441116" y="5130799"/>
            <a:ext cx="17501767" cy="345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Apple silicon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Pad Pro f.jpeg" descr="iPad Pro f.jpeg"/>
          <p:cNvPicPr>
            <a:picLocks noChangeAspect="1"/>
          </p:cNvPicPr>
          <p:nvPr/>
        </p:nvPicPr>
        <p:blipFill>
          <a:blip r:embed="rId1"/>
          <a:srcRect l="10557" t="10684" r="10557" b="10684"/>
          <a:stretch>
            <a:fillRect/>
          </a:stretch>
        </p:blipFill>
        <p:spPr>
          <a:xfrm>
            <a:off x="70" y="-1"/>
            <a:ext cx="24383931" cy="1371590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M4.png" descr="M4.png"/>
          <p:cNvPicPr>
            <a:picLocks noChangeAspect="1"/>
          </p:cNvPicPr>
          <p:nvPr/>
        </p:nvPicPr>
        <p:blipFill>
          <a:blip r:embed="rId1"/>
          <a:srcRect l="32808" t="19432" r="32808" b="19432"/>
          <a:stretch>
            <a:fillRect/>
          </a:stretch>
        </p:blipFill>
        <p:spPr>
          <a:xfrm>
            <a:off x="7999908" y="2665412"/>
            <a:ext cx="8384184" cy="83851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econd-generation…"/>
          <p:cNvSpPr txBox="1"/>
          <p:nvPr/>
        </p:nvSpPr>
        <p:spPr>
          <a:xfrm>
            <a:off x="2358206" y="4345940"/>
            <a:ext cx="19667588" cy="50241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17000" b="1">
                <a:gradFill flip="none" rotWithShape="1">
                  <a:gsLst>
                    <a:gs pos="19142">
                      <a:srgbClr val="FFFFFF"/>
                    </a:gs>
                    <a:gs pos="52641">
                      <a:srgbClr val="E0E0E2"/>
                    </a:gs>
                    <a:gs pos="82835">
                      <a:srgbClr val="81818B"/>
                    </a:gs>
                  </a:gsLst>
                  <a:lin ang="140455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Second-generation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17000" b="1">
                <a:gradFill flip="none" rotWithShape="1">
                  <a:gsLst>
                    <a:gs pos="19142">
                      <a:srgbClr val="FFFFFF"/>
                    </a:gs>
                    <a:gs pos="52641">
                      <a:srgbClr val="E0E0E2"/>
                    </a:gs>
                    <a:gs pos="82835">
                      <a:srgbClr val="81818B"/>
                    </a:gs>
                  </a:gsLst>
                  <a:lin ang="140455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3 nm technology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M4 0.jpg" descr="M4 0.jpg"/>
          <p:cNvPicPr>
            <a:picLocks noChangeAspect="1"/>
          </p:cNvPicPr>
          <p:nvPr/>
        </p:nvPicPr>
        <p:blipFill>
          <a:blip r:embed="rId1"/>
          <a:srcRect l="33021" t="19803" r="33021" b="19803"/>
          <a:stretch>
            <a:fillRect/>
          </a:stretch>
        </p:blipFill>
        <p:spPr>
          <a:xfrm>
            <a:off x="8052063" y="2716188"/>
            <a:ext cx="8279874" cy="82836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5" name="M4 1.jpg" descr="M4 1.jpg"/>
          <p:cNvPicPr>
            <a:picLocks noChangeAspect="1"/>
          </p:cNvPicPr>
          <p:nvPr/>
        </p:nvPicPr>
        <p:blipFill>
          <a:blip r:embed="rId2"/>
          <a:srcRect l="33021" t="19803" r="33021" b="19803"/>
          <a:stretch>
            <a:fillRect/>
          </a:stretch>
        </p:blipFill>
        <p:spPr>
          <a:xfrm>
            <a:off x="8052063" y="2716188"/>
            <a:ext cx="8279874" cy="82836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6" name="Display engine"/>
          <p:cNvSpPr txBox="1"/>
          <p:nvPr/>
        </p:nvSpPr>
        <p:spPr>
          <a:xfrm>
            <a:off x="20132943" y="7066185"/>
            <a:ext cx="3030030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Display engine</a:t>
            </a:r>
          </a:p>
        </p:txBody>
      </p:sp>
      <p:sp>
        <p:nvSpPr>
          <p:cNvPr id="317" name="Tandem OLED support"/>
          <p:cNvSpPr txBox="1"/>
          <p:nvPr/>
        </p:nvSpPr>
        <p:spPr>
          <a:xfrm>
            <a:off x="19302370" y="7931694"/>
            <a:ext cx="3860603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Tandem OLED support</a:t>
            </a:r>
          </a:p>
        </p:txBody>
      </p:sp>
      <p:sp>
        <p:nvSpPr>
          <p:cNvPr id="318" name="Brightness and color compensation"/>
          <p:cNvSpPr txBox="1"/>
          <p:nvPr/>
        </p:nvSpPr>
        <p:spPr>
          <a:xfrm>
            <a:off x="17295783" y="8452394"/>
            <a:ext cx="5867190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Brightness and color compensation</a:t>
            </a:r>
          </a:p>
        </p:txBody>
      </p:sp>
      <p:sp>
        <p:nvSpPr>
          <p:cNvPr id="319" name="直线"/>
          <p:cNvSpPr/>
          <p:nvPr/>
        </p:nvSpPr>
        <p:spPr>
          <a:xfrm>
            <a:off x="16606008" y="7813264"/>
            <a:ext cx="655696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320" name="10Hz-120Hz Promotion support"/>
          <p:cNvSpPr txBox="1"/>
          <p:nvPr/>
        </p:nvSpPr>
        <p:spPr>
          <a:xfrm>
            <a:off x="17907879" y="8971185"/>
            <a:ext cx="5273018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10Hz-120Hz Promotion support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99"/>
                            </p:stCondLst>
                            <p:childTnLst>
                              <p:par>
                                <p:cTn id="23" presetID="2" presetClass="entr" presetSubtype="8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0"/>
                            </p:stCondLst>
                            <p:childTnLst>
                              <p:par>
                                <p:cTn id="28" presetID="2" presetClass="entr" presetSubtype="8" fill="hold" grpId="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3" animBg="1" advAuto="0"/>
      <p:bldP spid="315" grpId="1" animBg="1" advAuto="0"/>
      <p:bldP spid="319" grpId="2" animBg="1" advAuto="0"/>
      <p:bldP spid="320" grpId="6" animBg="1" advAuto="0"/>
      <p:bldP spid="317" grpId="4" animBg="1" advAuto="0"/>
      <p:bldP spid="318" grpId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M4 a.jpg" descr="M4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Pad c.jpg" descr="iPad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M4 0.jpg" descr="M4 0.jpg"/>
          <p:cNvPicPr>
            <a:picLocks noChangeAspect="1"/>
          </p:cNvPicPr>
          <p:nvPr/>
        </p:nvPicPr>
        <p:blipFill>
          <a:blip r:embed="rId1"/>
          <a:srcRect l="33021" t="19803" r="33021" b="19803"/>
          <a:stretch>
            <a:fillRect/>
          </a:stretch>
        </p:blipFill>
        <p:spPr>
          <a:xfrm>
            <a:off x="8052063" y="2716188"/>
            <a:ext cx="8279874" cy="82836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5" name="M4 2.jpg" descr="M4 2.jpg"/>
          <p:cNvPicPr>
            <a:picLocks noChangeAspect="1"/>
          </p:cNvPicPr>
          <p:nvPr/>
        </p:nvPicPr>
        <p:blipFill>
          <a:blip r:embed="rId2"/>
          <a:srcRect l="33030" t="56417" r="33030" b="19832"/>
          <a:stretch>
            <a:fillRect/>
          </a:stretch>
        </p:blipFill>
        <p:spPr>
          <a:xfrm>
            <a:off x="8054209" y="7738230"/>
            <a:ext cx="8275582" cy="32575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6" name="6 efficiency cores"/>
          <p:cNvSpPr txBox="1"/>
          <p:nvPr/>
        </p:nvSpPr>
        <p:spPr>
          <a:xfrm>
            <a:off x="1182928" y="7087478"/>
            <a:ext cx="3548324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6 efficiency cores</a:t>
            </a:r>
          </a:p>
        </p:txBody>
      </p:sp>
      <p:sp>
        <p:nvSpPr>
          <p:cNvPr id="327" name="Improved branch prediction"/>
          <p:cNvSpPr txBox="1"/>
          <p:nvPr/>
        </p:nvSpPr>
        <p:spPr>
          <a:xfrm>
            <a:off x="1157528" y="7939647"/>
            <a:ext cx="457724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Improved branch prediction</a:t>
            </a:r>
          </a:p>
        </p:txBody>
      </p:sp>
      <p:sp>
        <p:nvSpPr>
          <p:cNvPr id="328" name="Deeper execution engine"/>
          <p:cNvSpPr txBox="1"/>
          <p:nvPr/>
        </p:nvSpPr>
        <p:spPr>
          <a:xfrm>
            <a:off x="1157528" y="8441297"/>
            <a:ext cx="420948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Deeper execution engine</a:t>
            </a:r>
          </a:p>
        </p:txBody>
      </p:sp>
      <p:sp>
        <p:nvSpPr>
          <p:cNvPr id="329" name="直线"/>
          <p:cNvSpPr/>
          <p:nvPr/>
        </p:nvSpPr>
        <p:spPr>
          <a:xfrm>
            <a:off x="1182928" y="7789788"/>
            <a:ext cx="655696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330" name="Next-generation ML accelerators"/>
          <p:cNvSpPr txBox="1"/>
          <p:nvPr/>
        </p:nvSpPr>
        <p:spPr>
          <a:xfrm>
            <a:off x="1157528" y="8942947"/>
            <a:ext cx="544368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Next-generation ML accelerators</a:t>
            </a:r>
          </a:p>
        </p:txBody>
      </p:sp>
      <p:sp>
        <p:nvSpPr>
          <p:cNvPr id="331" name="4 performance cores"/>
          <p:cNvSpPr txBox="1"/>
          <p:nvPr/>
        </p:nvSpPr>
        <p:spPr>
          <a:xfrm>
            <a:off x="1170228" y="3503538"/>
            <a:ext cx="4190766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 performance cores</a:t>
            </a:r>
          </a:p>
        </p:txBody>
      </p:sp>
      <p:sp>
        <p:nvSpPr>
          <p:cNvPr id="332" name="Improved branch prediction"/>
          <p:cNvSpPr txBox="1"/>
          <p:nvPr/>
        </p:nvSpPr>
        <p:spPr>
          <a:xfrm>
            <a:off x="1170228" y="4343008"/>
            <a:ext cx="457724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Improved branch prediction</a:t>
            </a:r>
          </a:p>
        </p:txBody>
      </p:sp>
      <p:sp>
        <p:nvSpPr>
          <p:cNvPr id="333" name="Wider decode and execution engines"/>
          <p:cNvSpPr txBox="1"/>
          <p:nvPr/>
        </p:nvSpPr>
        <p:spPr>
          <a:xfrm>
            <a:off x="1170228" y="4851008"/>
            <a:ext cx="617488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Wider decode and execution engines</a:t>
            </a:r>
          </a:p>
        </p:txBody>
      </p:sp>
      <p:sp>
        <p:nvSpPr>
          <p:cNvPr id="334" name="直线"/>
          <p:cNvSpPr/>
          <p:nvPr/>
        </p:nvSpPr>
        <p:spPr>
          <a:xfrm>
            <a:off x="1182928" y="4205848"/>
            <a:ext cx="655696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335" name="Next-generation ML accelerators"/>
          <p:cNvSpPr txBox="1"/>
          <p:nvPr/>
        </p:nvSpPr>
        <p:spPr>
          <a:xfrm>
            <a:off x="1170228" y="5371708"/>
            <a:ext cx="544368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Next-generation ML accelerators</a:t>
            </a:r>
          </a:p>
        </p:txBody>
      </p:sp>
      <p:pic>
        <p:nvPicPr>
          <p:cNvPr id="336" name="M4 2.jpg" descr="M4 2.jpg"/>
          <p:cNvPicPr>
            <a:picLocks noChangeAspect="1"/>
          </p:cNvPicPr>
          <p:nvPr/>
        </p:nvPicPr>
        <p:blipFill>
          <a:blip r:embed="rId2"/>
          <a:srcRect l="33030" t="19832" r="33030" b="43239"/>
          <a:stretch>
            <a:fillRect/>
          </a:stretch>
        </p:blipFill>
        <p:spPr>
          <a:xfrm>
            <a:off x="8054209" y="2720181"/>
            <a:ext cx="8275582" cy="50650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2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99"/>
                            </p:stCondLst>
                            <p:childTnLst>
                              <p:par>
                                <p:cTn id="23" presetID="2" presetClass="entr" presetSubtype="2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0"/>
                            </p:stCondLst>
                            <p:childTnLst>
                              <p:par>
                                <p:cTn id="28" presetID="2" presetClass="entr" presetSubtype="2" fill="hold" grpId="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2" presetClass="entr" presetSubtype="2" fill="hold" grpId="9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99"/>
                            </p:stCondLst>
                            <p:childTnLst>
                              <p:par>
                                <p:cTn id="46" presetID="2" presetClass="entr" presetSubtype="2" fill="hold" grpId="10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99"/>
                            </p:stCondLst>
                            <p:childTnLst>
                              <p:par>
                                <p:cTn id="51" presetID="2" presetClass="entr" presetSubtype="2" fill="hold" grpId="11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99"/>
                            </p:stCondLst>
                            <p:childTnLst>
                              <p:par>
                                <p:cTn id="56" presetID="2" presetClass="entr" presetSubtype="2" fill="hold" grpId="1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indefinite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5" animBg="1" advAuto="0"/>
      <p:bldP spid="334" grpId="2" animBg="1" advAuto="0"/>
      <p:bldP spid="332" grpId="4" animBg="1" advAuto="0"/>
      <p:bldP spid="325" grpId="7" animBg="1" advAuto="0"/>
      <p:bldP spid="335" grpId="6" animBg="1" advAuto="0"/>
      <p:bldP spid="331" grpId="3" animBg="1" advAuto="0"/>
      <p:bldP spid="329" grpId="8" animBg="1" advAuto="0"/>
      <p:bldP spid="327" grpId="10" animBg="1" advAuto="0"/>
      <p:bldP spid="330" grpId="12" animBg="1" advAuto="0"/>
      <p:bldP spid="336" grpId="1" animBg="1" advAuto="0"/>
      <p:bldP spid="326" grpId="9" animBg="1" advAuto="0"/>
      <p:bldP spid="328" grpId="1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50%"/>
          <p:cNvSpPr txBox="1"/>
          <p:nvPr/>
        </p:nvSpPr>
        <p:spPr>
          <a:xfrm>
            <a:off x="7377527" y="3949700"/>
            <a:ext cx="9646278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50%</a:t>
            </a:r>
          </a:p>
        </p:txBody>
      </p:sp>
      <p:sp>
        <p:nvSpPr>
          <p:cNvPr id="339" name="Faster CPU performance than M2"/>
          <p:cNvSpPr txBox="1"/>
          <p:nvPr/>
        </p:nvSpPr>
        <p:spPr>
          <a:xfrm>
            <a:off x="5629603" y="10435166"/>
            <a:ext cx="13142126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CPU performance than M2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  <p:bldP spid="339" grpId="2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M4 0.jpg" descr="M4 0.jpg"/>
          <p:cNvPicPr>
            <a:picLocks noChangeAspect="1"/>
          </p:cNvPicPr>
          <p:nvPr/>
        </p:nvPicPr>
        <p:blipFill>
          <a:blip r:embed="rId1"/>
          <a:srcRect l="33021" t="19803" r="33021" b="19803"/>
          <a:stretch>
            <a:fillRect/>
          </a:stretch>
        </p:blipFill>
        <p:spPr>
          <a:xfrm>
            <a:off x="8052063" y="2716188"/>
            <a:ext cx="8279874" cy="82836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2" name="M4 3.jpg" descr="M4 3.jpg"/>
          <p:cNvPicPr>
            <a:picLocks noChangeAspect="1"/>
          </p:cNvPicPr>
          <p:nvPr/>
        </p:nvPicPr>
        <p:blipFill>
          <a:blip r:embed="rId2"/>
          <a:srcRect l="33044" t="19857" r="33044" b="19857"/>
          <a:stretch>
            <a:fillRect/>
          </a:stretch>
        </p:blipFill>
        <p:spPr>
          <a:xfrm>
            <a:off x="8057356" y="2723753"/>
            <a:ext cx="8269090" cy="82686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3" name="10-core GPU"/>
          <p:cNvSpPr txBox="1"/>
          <p:nvPr/>
        </p:nvSpPr>
        <p:spPr>
          <a:xfrm>
            <a:off x="20472739" y="2202691"/>
            <a:ext cx="2708158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10-core GPU</a:t>
            </a:r>
          </a:p>
        </p:txBody>
      </p:sp>
      <p:sp>
        <p:nvSpPr>
          <p:cNvPr id="344" name="Next-generation architecture"/>
          <p:cNvSpPr txBox="1"/>
          <p:nvPr/>
        </p:nvSpPr>
        <p:spPr>
          <a:xfrm>
            <a:off x="18419506" y="3068200"/>
            <a:ext cx="476139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Next-generation architecture</a:t>
            </a:r>
          </a:p>
        </p:txBody>
      </p:sp>
      <p:sp>
        <p:nvSpPr>
          <p:cNvPr id="345" name="Dynamic Caching"/>
          <p:cNvSpPr txBox="1"/>
          <p:nvPr/>
        </p:nvSpPr>
        <p:spPr>
          <a:xfrm>
            <a:off x="20180441" y="3605834"/>
            <a:ext cx="300045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Dynamic Caching</a:t>
            </a:r>
          </a:p>
        </p:txBody>
      </p:sp>
      <p:sp>
        <p:nvSpPr>
          <p:cNvPr id="346" name="直线"/>
          <p:cNvSpPr/>
          <p:nvPr/>
        </p:nvSpPr>
        <p:spPr>
          <a:xfrm>
            <a:off x="16623932" y="2949771"/>
            <a:ext cx="655696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347" name="Mesh shading"/>
          <p:cNvSpPr txBox="1"/>
          <p:nvPr/>
        </p:nvSpPr>
        <p:spPr>
          <a:xfrm>
            <a:off x="20773533" y="4143467"/>
            <a:ext cx="2407364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Mesh shading</a:t>
            </a:r>
          </a:p>
        </p:txBody>
      </p:sp>
      <p:sp>
        <p:nvSpPr>
          <p:cNvPr id="348" name="Ray tracing"/>
          <p:cNvSpPr txBox="1"/>
          <p:nvPr/>
        </p:nvSpPr>
        <p:spPr>
          <a:xfrm>
            <a:off x="21203876" y="4681100"/>
            <a:ext cx="197702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Ray tracing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7" animBg="1" advAuto="0"/>
      <p:bldP spid="347" grpId="6" animBg="1" advAuto="0"/>
      <p:bldP spid="345" grpId="5" animBg="1" advAuto="0"/>
      <p:bldP spid="342" grpId="1" animBg="1" advAuto="0"/>
      <p:bldP spid="346" grpId="2" animBg="1" advAuto="0"/>
      <p:bldP spid="343" grpId="3" animBg="1" advAuto="0"/>
      <p:bldP spid="344" grpId="4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4x"/>
          <p:cNvSpPr txBox="1"/>
          <p:nvPr/>
        </p:nvSpPr>
        <p:spPr>
          <a:xfrm>
            <a:off x="9494840" y="3949700"/>
            <a:ext cx="5411652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4x</a:t>
            </a:r>
          </a:p>
        </p:txBody>
      </p:sp>
      <p:sp>
        <p:nvSpPr>
          <p:cNvPr id="351" name="Faster pro rendering performance than M2"/>
          <p:cNvSpPr txBox="1"/>
          <p:nvPr/>
        </p:nvSpPr>
        <p:spPr>
          <a:xfrm>
            <a:off x="3703302" y="10435166"/>
            <a:ext cx="16994728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pro rendering performance than M2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2" animBg="1" advAuto="0"/>
      <p:bldP spid="350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M4 0.jpg" descr="M4 0.jpg"/>
          <p:cNvPicPr>
            <a:picLocks noChangeAspect="1"/>
          </p:cNvPicPr>
          <p:nvPr/>
        </p:nvPicPr>
        <p:blipFill>
          <a:blip r:embed="rId1"/>
          <a:srcRect l="33021" t="19803" r="33021" b="19803"/>
          <a:stretch>
            <a:fillRect/>
          </a:stretch>
        </p:blipFill>
        <p:spPr>
          <a:xfrm>
            <a:off x="8052063" y="2716188"/>
            <a:ext cx="8279874" cy="82836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4" name="M4 4.jpg" descr="M4 4.jpg"/>
          <p:cNvPicPr>
            <a:picLocks noChangeAspect="1"/>
          </p:cNvPicPr>
          <p:nvPr/>
        </p:nvPicPr>
        <p:blipFill>
          <a:blip r:embed="rId2"/>
          <a:srcRect l="33044" t="19857" r="33044" b="19857"/>
          <a:stretch>
            <a:fillRect/>
          </a:stretch>
        </p:blipFill>
        <p:spPr>
          <a:xfrm>
            <a:off x="8057356" y="2723753"/>
            <a:ext cx="8269090" cy="82686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5" name="Neural Engine"/>
          <p:cNvSpPr txBox="1"/>
          <p:nvPr/>
        </p:nvSpPr>
        <p:spPr>
          <a:xfrm>
            <a:off x="1157528" y="8392066"/>
            <a:ext cx="293127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Engine</a:t>
            </a:r>
          </a:p>
        </p:txBody>
      </p:sp>
      <p:sp>
        <p:nvSpPr>
          <p:cNvPr id="356" name="16-core design"/>
          <p:cNvSpPr txBox="1"/>
          <p:nvPr/>
        </p:nvSpPr>
        <p:spPr>
          <a:xfrm>
            <a:off x="1157528" y="9244235"/>
            <a:ext cx="2550692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16-core design</a:t>
            </a:r>
          </a:p>
        </p:txBody>
      </p:sp>
      <p:sp>
        <p:nvSpPr>
          <p:cNvPr id="357" name="Faster and more efficient"/>
          <p:cNvSpPr txBox="1"/>
          <p:nvPr/>
        </p:nvSpPr>
        <p:spPr>
          <a:xfrm>
            <a:off x="1157528" y="9744615"/>
            <a:ext cx="418790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and more efficient</a:t>
            </a:r>
          </a:p>
        </p:txBody>
      </p:sp>
      <p:sp>
        <p:nvSpPr>
          <p:cNvPr id="358" name="直线"/>
          <p:cNvSpPr/>
          <p:nvPr/>
        </p:nvSpPr>
        <p:spPr>
          <a:xfrm>
            <a:off x="1157528" y="9094375"/>
            <a:ext cx="655696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5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2" animBg="1" advAuto="0"/>
      <p:bldP spid="355" grpId="3" animBg="1" advAuto="0"/>
      <p:bldP spid="354" grpId="1" animBg="1" advAuto="0"/>
      <p:bldP spid="357" grpId="5" animBg="1" advAuto="0"/>
      <p:bldP spid="356" grpId="4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M4 4.jpg" descr="M4 4.jpg"/>
          <p:cNvPicPr>
            <a:picLocks noChangeAspect="1"/>
          </p:cNvPicPr>
          <p:nvPr/>
        </p:nvPicPr>
        <p:blipFill>
          <a:blip r:embed="rId1"/>
          <a:srcRect l="33044" t="19857" r="33044" b="19857"/>
          <a:stretch>
            <a:fillRect/>
          </a:stretch>
        </p:blipFill>
        <p:spPr>
          <a:xfrm>
            <a:off x="8057356" y="2723753"/>
            <a:ext cx="8269090" cy="82686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1" name="Neural Engine"/>
          <p:cNvSpPr txBox="1"/>
          <p:nvPr/>
        </p:nvSpPr>
        <p:spPr>
          <a:xfrm>
            <a:off x="1157528" y="8392066"/>
            <a:ext cx="293127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Neural Engine</a:t>
            </a:r>
          </a:p>
        </p:txBody>
      </p:sp>
      <p:sp>
        <p:nvSpPr>
          <p:cNvPr id="362" name="16-core design"/>
          <p:cNvSpPr txBox="1"/>
          <p:nvPr/>
        </p:nvSpPr>
        <p:spPr>
          <a:xfrm>
            <a:off x="1157528" y="9244235"/>
            <a:ext cx="2550692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16-core design</a:t>
            </a:r>
          </a:p>
        </p:txBody>
      </p:sp>
      <p:sp>
        <p:nvSpPr>
          <p:cNvPr id="363" name="Faster and more efficient"/>
          <p:cNvSpPr txBox="1"/>
          <p:nvPr/>
        </p:nvSpPr>
        <p:spPr>
          <a:xfrm>
            <a:off x="1157528" y="9744615"/>
            <a:ext cx="418790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2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and more efficient</a:t>
            </a:r>
          </a:p>
        </p:txBody>
      </p:sp>
      <p:sp>
        <p:nvSpPr>
          <p:cNvPr id="364" name="直线"/>
          <p:cNvSpPr/>
          <p:nvPr/>
        </p:nvSpPr>
        <p:spPr>
          <a:xfrm>
            <a:off x="1157528" y="9094375"/>
            <a:ext cx="655696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365" name="38 trillion"/>
          <p:cNvSpPr txBox="1"/>
          <p:nvPr/>
        </p:nvSpPr>
        <p:spPr>
          <a:xfrm>
            <a:off x="1549449" y="3949700"/>
            <a:ext cx="21285102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38 trillion</a:t>
            </a:r>
          </a:p>
        </p:txBody>
      </p:sp>
      <p:sp>
        <p:nvSpPr>
          <p:cNvPr id="366" name="Operations per second"/>
          <p:cNvSpPr txBox="1"/>
          <p:nvPr/>
        </p:nvSpPr>
        <p:spPr>
          <a:xfrm>
            <a:off x="7639341" y="10435166"/>
            <a:ext cx="9105318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Operations per second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" fill="hold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indefinite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200" fill="hold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indefinite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200" fill="hold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indefinite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" fill="hold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indefinite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6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4" dur="indefinite" fill="hold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3" presetClass="entr" presetSubtype="32" fill="hold" grpId="7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10" presetClass="entr" presetSubtype="0" fill="hold" grpId="8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2" animBg="1" advAuto="0"/>
      <p:bldP spid="365" grpId="7" animBg="1" advAuto="0"/>
      <p:bldP spid="360" grpId="5" animBg="1" advAuto="0"/>
      <p:bldP spid="360" grpId="6" animBg="1" advAuto="0"/>
      <p:bldP spid="366" grpId="8" animBg="1" advAuto="0"/>
      <p:bldP spid="362" grpId="3" animBg="1" advAuto="0"/>
      <p:bldP spid="361" grpId="1" animBg="1" advAuto="0"/>
      <p:bldP spid="363" grpId="4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60x"/>
          <p:cNvSpPr txBox="1"/>
          <p:nvPr/>
        </p:nvSpPr>
        <p:spPr>
          <a:xfrm>
            <a:off x="8170502" y="3949700"/>
            <a:ext cx="8060328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60x</a:t>
            </a:r>
          </a:p>
        </p:txBody>
      </p:sp>
      <p:sp>
        <p:nvSpPr>
          <p:cNvPr id="369" name="Faster than first Neural Engine"/>
          <p:cNvSpPr txBox="1"/>
          <p:nvPr/>
        </p:nvSpPr>
        <p:spPr>
          <a:xfrm>
            <a:off x="6125790" y="10435166"/>
            <a:ext cx="12132420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than first Neural Engine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2" animBg="1" advAuto="0"/>
      <p:bldP spid="368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M4 end.jpg" descr="M4 en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M4.png" descr="M4.png"/>
          <p:cNvPicPr>
            <a:picLocks noChangeAspect="1"/>
          </p:cNvPicPr>
          <p:nvPr/>
        </p:nvPicPr>
        <p:blipFill>
          <a:blip r:embed="rId1"/>
          <a:srcRect l="32808" t="19432" r="32808" b="19432"/>
          <a:stretch>
            <a:fillRect/>
          </a:stretch>
        </p:blipFill>
        <p:spPr>
          <a:xfrm>
            <a:off x="7999908" y="2665412"/>
            <a:ext cx="8384184" cy="83851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Pad Pro h.png" descr="iPad Pro h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677" y="277415"/>
            <a:ext cx="10190646" cy="131611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Pad d.jpg" descr="iPad 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Pad Pro h.png" descr="iPad Pro h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7528" y="-5236171"/>
            <a:ext cx="18728944" cy="241883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75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20%"/>
          <p:cNvSpPr txBox="1"/>
          <p:nvPr/>
        </p:nvSpPr>
        <p:spPr>
          <a:xfrm>
            <a:off x="7377527" y="3949700"/>
            <a:ext cx="9646278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20%</a:t>
            </a:r>
          </a:p>
        </p:txBody>
      </p:sp>
      <p:sp>
        <p:nvSpPr>
          <p:cNvPr id="382" name="Improved thermal performance"/>
          <p:cNvSpPr txBox="1"/>
          <p:nvPr/>
        </p:nvSpPr>
        <p:spPr>
          <a:xfrm>
            <a:off x="6065127" y="10435166"/>
            <a:ext cx="12271078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Improved thermal performance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2" animBg="1" advAuto="0"/>
      <p:bldP spid="381" grpId="1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4x"/>
          <p:cNvSpPr txBox="1"/>
          <p:nvPr/>
        </p:nvSpPr>
        <p:spPr>
          <a:xfrm>
            <a:off x="9494840" y="3949700"/>
            <a:ext cx="5411652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4x</a:t>
            </a:r>
          </a:p>
        </p:txBody>
      </p:sp>
      <p:sp>
        <p:nvSpPr>
          <p:cNvPr id="385" name="Faster than iPad Pro with M2"/>
          <p:cNvSpPr txBox="1"/>
          <p:nvPr/>
        </p:nvSpPr>
        <p:spPr>
          <a:xfrm>
            <a:off x="6492992" y="10435166"/>
            <a:ext cx="11398016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than iPad Pro with M2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2" animBg="1" advAuto="0"/>
      <p:bldP spid="384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0x"/>
          <p:cNvSpPr txBox="1"/>
          <p:nvPr/>
        </p:nvSpPr>
        <p:spPr>
          <a:xfrm>
            <a:off x="8161836" y="3949700"/>
            <a:ext cx="8060328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7500" b="1">
                <a:gradFill flip="none" rotWithShape="1">
                  <a:gsLst>
                    <a:gs pos="19486">
                      <a:srgbClr val="FFFFFF"/>
                    </a:gs>
                    <a:gs pos="43825">
                      <a:srgbClr val="FEFEFE"/>
                    </a:gs>
                    <a:gs pos="100000">
                      <a:srgbClr val="5E5F70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10x</a:t>
            </a:r>
          </a:p>
        </p:txBody>
      </p:sp>
      <p:sp>
        <p:nvSpPr>
          <p:cNvPr id="388" name="Faster than original iPad Pro"/>
          <p:cNvSpPr txBox="1"/>
          <p:nvPr/>
        </p:nvSpPr>
        <p:spPr>
          <a:xfrm>
            <a:off x="6515766" y="10435166"/>
            <a:ext cx="11352468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Faster than original iPad Pro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2" animBg="1" advAuto="0"/>
      <p:bldP spid="387" grpId="1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PadOS"/>
          <p:cNvSpPr txBox="1"/>
          <p:nvPr/>
        </p:nvSpPr>
        <p:spPr>
          <a:xfrm>
            <a:off x="5585296" y="4597400"/>
            <a:ext cx="13213408" cy="4521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9000" b="1">
                <a:gradFill flip="none" rotWithShape="1">
                  <a:gsLst>
                    <a:gs pos="10826">
                      <a:srgbClr val="FFFFFF"/>
                    </a:gs>
                    <a:gs pos="43662">
                      <a:srgbClr val="EFEEF3"/>
                    </a:gs>
                    <a:gs pos="88996">
                      <a:srgbClr val="5F5E6C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iPadOS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1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PadOS a.jpg" descr="iPadOS 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Core ML.png" descr="Core ML.png"/>
          <p:cNvPicPr>
            <a:picLocks noChangeAspect="1"/>
          </p:cNvPicPr>
          <p:nvPr/>
        </p:nvPicPr>
        <p:blipFill>
          <a:blip r:embed="rId1"/>
          <a:srcRect l="35041" t="19000" r="35041" b="19000"/>
          <a:stretch>
            <a:fillRect/>
          </a:stretch>
        </p:blipFill>
        <p:spPr>
          <a:xfrm>
            <a:off x="9335492" y="3750865"/>
            <a:ext cx="5712908" cy="62143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5" name="Core ML"/>
          <p:cNvSpPr txBox="1"/>
          <p:nvPr/>
        </p:nvSpPr>
        <p:spPr>
          <a:xfrm>
            <a:off x="10492516" y="10435166"/>
            <a:ext cx="3416301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Core 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1" animBg="1" advAuto="0"/>
      <p:bldP spid="395" grpId="2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PadOS b.jpg" descr="iPadOS 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ro apps"/>
          <p:cNvSpPr txBox="1"/>
          <p:nvPr/>
        </p:nvSpPr>
        <p:spPr>
          <a:xfrm>
            <a:off x="6157354" y="5130799"/>
            <a:ext cx="12069292" cy="3454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0" b="1">
                <a:gradFill flip="none" rotWithShape="1">
                  <a:gsLst>
                    <a:gs pos="11369">
                      <a:srgbClr val="FFFFFF"/>
                    </a:gs>
                    <a:gs pos="45102">
                      <a:srgbClr val="E3E3E5"/>
                    </a:gs>
                    <a:gs pos="82384">
                      <a:srgbClr val="81818B"/>
                    </a:gs>
                  </a:gsLst>
                  <a:lin ang="54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 apps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1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PadOS c.jpg" descr="iPadOS 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commondata" val="eyJoZGlkIjoiMWRkZTE1NWQ0NzlhN2IwOTgxODAwOGJhZjA0NzQ3YTYifQ==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2636</Words>
  <Application>WPS 演示</Application>
  <PresentationFormat/>
  <Paragraphs>380</Paragraphs>
  <Slides>147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147</vt:i4>
      </vt:variant>
    </vt:vector>
  </HeadingPairs>
  <TitlesOfParts>
    <vt:vector size="157" baseType="lpstr">
      <vt:lpstr>Arial</vt:lpstr>
      <vt:lpstr>宋体</vt:lpstr>
      <vt:lpstr>Wingdings</vt:lpstr>
      <vt:lpstr>Helvetica Neue</vt:lpstr>
      <vt:lpstr>Helvetica Neue Medium</vt:lpstr>
      <vt:lpstr>Helvetica</vt:lpstr>
      <vt:lpstr>Helvetica Neue Light</vt:lpstr>
      <vt:lpstr>微软雅黑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小帆_Sails</cp:lastModifiedBy>
  <cp:revision>1</cp:revision>
  <dcterms:created xsi:type="dcterms:W3CDTF">2024-05-24T14:44:11Z</dcterms:created>
  <dcterms:modified xsi:type="dcterms:W3CDTF">2024-05-24T14:44:11Z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DB40DB7C276045E78275E33013EE8732_12</vt:lpwstr>
  </property>
  <property fmtid="{D5CDD505-2E9C-101B-9397-08002B2CF9AE}" pid="3" name="KSOProductBuildVer">
    <vt:lpwstr>2052-12.1.0.15990</vt:lpwstr>
  </property>
</Properties>
</file>